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38"/>
  </p:notesMasterIdLst>
  <p:sldIdLst>
    <p:sldId id="256" r:id="rId2"/>
    <p:sldId id="259" r:id="rId3"/>
    <p:sldId id="287" r:id="rId4"/>
    <p:sldId id="260" r:id="rId5"/>
    <p:sldId id="283" r:id="rId6"/>
    <p:sldId id="284" r:id="rId7"/>
    <p:sldId id="261" r:id="rId8"/>
    <p:sldId id="285" r:id="rId9"/>
    <p:sldId id="286" r:id="rId10"/>
    <p:sldId id="298" r:id="rId11"/>
    <p:sldId id="302" r:id="rId12"/>
    <p:sldId id="303" r:id="rId13"/>
    <p:sldId id="304" r:id="rId14"/>
    <p:sldId id="305" r:id="rId15"/>
    <p:sldId id="306" r:id="rId16"/>
    <p:sldId id="307" r:id="rId17"/>
    <p:sldId id="308" r:id="rId18"/>
    <p:sldId id="309" r:id="rId19"/>
    <p:sldId id="310" r:id="rId20"/>
    <p:sldId id="311" r:id="rId21"/>
    <p:sldId id="288" r:id="rId22"/>
    <p:sldId id="289" r:id="rId23"/>
    <p:sldId id="290" r:id="rId24"/>
    <p:sldId id="313" r:id="rId25"/>
    <p:sldId id="262" r:id="rId26"/>
    <p:sldId id="292" r:id="rId27"/>
    <p:sldId id="294" r:id="rId28"/>
    <p:sldId id="293" r:id="rId29"/>
    <p:sldId id="295" r:id="rId30"/>
    <p:sldId id="296" r:id="rId31"/>
    <p:sldId id="297" r:id="rId32"/>
    <p:sldId id="291" r:id="rId33"/>
    <p:sldId id="264" r:id="rId34"/>
    <p:sldId id="301" r:id="rId35"/>
    <p:sldId id="312" r:id="rId36"/>
    <p:sldId id="29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rri Sharp" initials="TS" lastIdx="2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0" d="100"/>
          <a:sy n="70" d="100"/>
        </p:scale>
        <p:origin x="73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4-06-18T13:43:08.250" idx="4">
    <p:pos x="19" y="-11"/>
    <p:text>The Agenda layout is a specially formatted bullet-type layout. Red title text is level one; use Increase List Level (NOT the Bullet List button) to move to level two formatting for listing agenda or schedule items.
Customize it: Add sublists to agenda lines using the bulleted list formatting built in - use the Increase List Level button to access the additional formatting.</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4-06-18T13:43:35.548" idx="5">
    <p:pos x="-3" y="5"/>
    <p:text>Customize it: Feel free to add an image or graphic to the right side of the box, if needed.</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4-07-09T17:51:53.379" idx="19">
    <p:pos x="60" y="43"/>
    <p:text>The Agenda layout is a specially formatted bullet-type layout. Title text is level one; use Increase List Level (NOT the Bullet List button) to move to level two formatting for listing agenda or schedule items.
Customize it: Add sublists to agenda lines using the bulleted list formatting built in - use the Increase List Level button to access the additional formatting.</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14-06-18T13:43:35.548" idx="20">
    <p:pos x="27" y="-1"/>
    <p:text>Customize it: Feel free to add an image or graphic to the right side of the box, if needed.</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14-06-18T13:44:14.655" idx="6">
    <p:pos x="-2" y="5"/>
    <p:text>This slide shows the first three levels of the bullet list heirarchy. You can unbold the subhead line if you wish, or use the Increase List Level button to move through the levels:
Level one, Calibri 19pt bold
Level two, Calibri 19pt regular
Level three, Calibri 19pt regular with double carat bullet
Level four, Calibri 17pt regular with hyphen bullet
Level five, Calibri 17pt regular with square bullet
Customize it: Change text size if needed to fit for an extremely text-heavy layout.</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14-06-18T13:50:14.289" idx="13">
    <p:pos x="1" y="1"/>
    <p:text>Graphics placeholders can be moved, copied, resized and rearranged as needed to accommodate up to six images.
Customize it: For a four-up layout, halve the height of the two boxes and copy/paste in duplicates to go below them.</p:text>
  </p:cm>
</p:cmLst>
</file>

<file path=ppt/comments/comment7.xml><?xml version="1.0" encoding="utf-8"?>
<p:cmLst xmlns:a="http://schemas.openxmlformats.org/drawingml/2006/main" xmlns:r="http://schemas.openxmlformats.org/officeDocument/2006/relationships" xmlns:p="http://schemas.openxmlformats.org/presentationml/2006/main">
  <p:cm authorId="1" dt="2014-06-18T13:43:35.548" idx="22">
    <p:pos x="-3" y="5"/>
    <p:text>Customize it: Feel free to add an image or graphic to the right side of the box, if needed.</p:text>
  </p:cm>
</p:cmLst>
</file>

<file path=ppt/comments/comment8.xml><?xml version="1.0" encoding="utf-8"?>
<p:cmLst xmlns:a="http://schemas.openxmlformats.org/drawingml/2006/main" xmlns:r="http://schemas.openxmlformats.org/officeDocument/2006/relationships" xmlns:p="http://schemas.openxmlformats.org/presentationml/2006/main">
  <p:cm authorId="1" dt="2014-07-09T18:03:53.951" idx="25">
    <p:pos x="33" y="34"/>
    <p:text>Customer Logo Grid layout. These logos are locked on the slide master. 
Customize it: to use a different set of customer logos, use the Title Only or Blank layout and import the logos you need. Try to reduce them to all roughly the same size as shown here, and align the rows and columns for a neater appearance.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E81EB4-50C0-4345-BE9E-A57AC4362EA2}" type="datetimeFigureOut">
              <a:rPr lang="en-IN" smtClean="0"/>
              <a:t>17-08-2016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A738C9-2015-4873-9487-D5B99EDAEB01}" type="slidenum">
              <a:rPr lang="en-IN" smtClean="0"/>
              <a:t>‹#›</a:t>
            </a:fld>
            <a:endParaRPr lang="en-IN"/>
          </a:p>
        </p:txBody>
      </p:sp>
    </p:spTree>
    <p:extLst>
      <p:ext uri="{BB962C8B-B14F-4D97-AF65-F5344CB8AC3E}">
        <p14:creationId xmlns:p14="http://schemas.microsoft.com/office/powerpoint/2010/main" val="3525324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C1A738C9-2015-4873-9487-D5B99EDAEB01}" type="slidenum">
              <a:rPr lang="en-IN" smtClean="0"/>
              <a:t>2</a:t>
            </a:fld>
            <a:endParaRPr lang="en-IN"/>
          </a:p>
        </p:txBody>
      </p:sp>
    </p:spTree>
    <p:extLst>
      <p:ext uri="{BB962C8B-B14F-4D97-AF65-F5344CB8AC3E}">
        <p14:creationId xmlns:p14="http://schemas.microsoft.com/office/powerpoint/2010/main" val="39531468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jpg"/><Relationship Id="rId2" Type="http://schemas.openxmlformats.org/officeDocument/2006/relationships/image" Target="../media/image7.png"/><Relationship Id="rId16" Type="http://schemas.openxmlformats.org/officeDocument/2006/relationships/image" Target="../media/image21.png"/><Relationship Id="rId20"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jpg"/><Relationship Id="rId15" Type="http://schemas.openxmlformats.org/officeDocument/2006/relationships/image" Target="../media/image20.png"/><Relationship Id="rId23" Type="http://schemas.openxmlformats.org/officeDocument/2006/relationships/image" Target="../media/image26.jpeg"/><Relationship Id="rId10" Type="http://schemas.openxmlformats.org/officeDocument/2006/relationships/image" Target="../media/image15.png"/><Relationship Id="rId19" Type="http://schemas.microsoft.com/office/2007/relationships/hdphoto" Target="../media/hdphoto1.wdp"/><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jpg"/><Relationship Id="rId22" Type="http://schemas.microsoft.com/office/2007/relationships/hdphoto" Target="../media/hdphoto2.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jpg"/><Relationship Id="rId7" Type="http://schemas.openxmlformats.org/officeDocument/2006/relationships/image" Target="../media/image32.png"/><Relationship Id="rId2" Type="http://schemas.openxmlformats.org/officeDocument/2006/relationships/image" Target="../media/image27.jpe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jpg"/><Relationship Id="rId10" Type="http://schemas.openxmlformats.org/officeDocument/2006/relationships/image" Target="../media/image35.jpeg"/><Relationship Id="rId4" Type="http://schemas.openxmlformats.org/officeDocument/2006/relationships/image" Target="../media/image29.jpg"/><Relationship Id="rId9" Type="http://schemas.openxmlformats.org/officeDocument/2006/relationships/image" Target="../media/image34.jpe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jpeg"/><Relationship Id="rId12" Type="http://schemas.openxmlformats.org/officeDocument/2006/relationships/image" Target="../media/image46.png"/><Relationship Id="rId17" Type="http://schemas.openxmlformats.org/officeDocument/2006/relationships/image" Target="../media/image51.jpg"/><Relationship Id="rId2" Type="http://schemas.openxmlformats.org/officeDocument/2006/relationships/image" Target="../media/image36.jpg"/><Relationship Id="rId16" Type="http://schemas.openxmlformats.org/officeDocument/2006/relationships/image" Target="../media/image50.jpg"/><Relationship Id="rId1" Type="http://schemas.openxmlformats.org/officeDocument/2006/relationships/slideMaster" Target="../slideMasters/slideMaster1.xml"/><Relationship Id="rId6" Type="http://schemas.openxmlformats.org/officeDocument/2006/relationships/image" Target="../media/image40.jpg"/><Relationship Id="rId11" Type="http://schemas.openxmlformats.org/officeDocument/2006/relationships/image" Target="../media/image45.jpeg"/><Relationship Id="rId5" Type="http://schemas.openxmlformats.org/officeDocument/2006/relationships/image" Target="../media/image39.jpg"/><Relationship Id="rId15" Type="http://schemas.openxmlformats.org/officeDocument/2006/relationships/image" Target="../media/image49.jpg"/><Relationship Id="rId10" Type="http://schemas.openxmlformats.org/officeDocument/2006/relationships/image" Target="../media/image44.jpeg"/><Relationship Id="rId4" Type="http://schemas.openxmlformats.org/officeDocument/2006/relationships/image" Target="../media/image38.jpg"/><Relationship Id="rId9" Type="http://schemas.openxmlformats.org/officeDocument/2006/relationships/image" Target="../media/image43.jpeg"/><Relationship Id="rId14" Type="http://schemas.openxmlformats.org/officeDocument/2006/relationships/image" Target="../media/image48.jp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png"/><Relationship Id="rId3" Type="http://schemas.openxmlformats.org/officeDocument/2006/relationships/image" Target="../media/image37.png"/><Relationship Id="rId7" Type="http://schemas.openxmlformats.org/officeDocument/2006/relationships/image" Target="../media/image53.jpeg"/><Relationship Id="rId12" Type="http://schemas.openxmlformats.org/officeDocument/2006/relationships/image" Target="../media/image56.jpeg"/><Relationship Id="rId17" Type="http://schemas.openxmlformats.org/officeDocument/2006/relationships/image" Target="../media/image59.jpeg"/><Relationship Id="rId2" Type="http://schemas.openxmlformats.org/officeDocument/2006/relationships/image" Target="../media/image36.jpg"/><Relationship Id="rId16" Type="http://schemas.openxmlformats.org/officeDocument/2006/relationships/image" Target="../media/image58.jpeg"/><Relationship Id="rId1" Type="http://schemas.openxmlformats.org/officeDocument/2006/relationships/slideMaster" Target="../slideMasters/slideMaster1.xml"/><Relationship Id="rId6" Type="http://schemas.openxmlformats.org/officeDocument/2006/relationships/image" Target="../media/image39.jpg"/><Relationship Id="rId11" Type="http://schemas.openxmlformats.org/officeDocument/2006/relationships/image" Target="../media/image55.jpeg"/><Relationship Id="rId5" Type="http://schemas.openxmlformats.org/officeDocument/2006/relationships/image" Target="../media/image51.jpg"/><Relationship Id="rId15" Type="http://schemas.openxmlformats.org/officeDocument/2006/relationships/image" Target="../media/image57.jpeg"/><Relationship Id="rId10" Type="http://schemas.openxmlformats.org/officeDocument/2006/relationships/image" Target="../media/image43.jpeg"/><Relationship Id="rId4" Type="http://schemas.openxmlformats.org/officeDocument/2006/relationships/image" Target="../media/image52.jpeg"/><Relationship Id="rId9" Type="http://schemas.openxmlformats.org/officeDocument/2006/relationships/image" Target="../media/image54.png"/><Relationship Id="rId14" Type="http://schemas.openxmlformats.org/officeDocument/2006/relationships/image" Target="../media/image4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jpg"/><Relationship Id="rId2" Type="http://schemas.openxmlformats.org/officeDocument/2006/relationships/image" Target="../media/image7.png"/><Relationship Id="rId16" Type="http://schemas.openxmlformats.org/officeDocument/2006/relationships/image" Target="../media/image21.png"/><Relationship Id="rId20"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jpg"/><Relationship Id="rId15" Type="http://schemas.openxmlformats.org/officeDocument/2006/relationships/image" Target="../media/image20.png"/><Relationship Id="rId23" Type="http://schemas.openxmlformats.org/officeDocument/2006/relationships/image" Target="../media/image26.jpeg"/><Relationship Id="rId10" Type="http://schemas.openxmlformats.org/officeDocument/2006/relationships/image" Target="../media/image15.png"/><Relationship Id="rId19" Type="http://schemas.microsoft.com/office/2007/relationships/hdphoto" Target="../media/hdphoto1.wdp"/><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jpg"/><Relationship Id="rId22" Type="http://schemas.microsoft.com/office/2007/relationships/hdphoto" Target="../media/hdphoto2.wdp"/></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jpg"/><Relationship Id="rId7" Type="http://schemas.openxmlformats.org/officeDocument/2006/relationships/image" Target="../media/image32.png"/><Relationship Id="rId2" Type="http://schemas.openxmlformats.org/officeDocument/2006/relationships/image" Target="../media/image27.jpe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jpg"/><Relationship Id="rId10" Type="http://schemas.openxmlformats.org/officeDocument/2006/relationships/image" Target="../media/image35.jpeg"/><Relationship Id="rId4" Type="http://schemas.openxmlformats.org/officeDocument/2006/relationships/image" Target="../media/image29.jpg"/><Relationship Id="rId9" Type="http://schemas.openxmlformats.org/officeDocument/2006/relationships/image" Target="../media/image34.jpeg"/></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png"/><Relationship Id="rId3" Type="http://schemas.openxmlformats.org/officeDocument/2006/relationships/image" Target="../media/image37.png"/><Relationship Id="rId7" Type="http://schemas.openxmlformats.org/officeDocument/2006/relationships/image" Target="../media/image53.jpeg"/><Relationship Id="rId12" Type="http://schemas.openxmlformats.org/officeDocument/2006/relationships/image" Target="../media/image56.jpeg"/><Relationship Id="rId17" Type="http://schemas.openxmlformats.org/officeDocument/2006/relationships/image" Target="../media/image59.jpeg"/><Relationship Id="rId2" Type="http://schemas.openxmlformats.org/officeDocument/2006/relationships/image" Target="../media/image36.jpg"/><Relationship Id="rId16" Type="http://schemas.openxmlformats.org/officeDocument/2006/relationships/image" Target="../media/image58.jpeg"/><Relationship Id="rId1" Type="http://schemas.openxmlformats.org/officeDocument/2006/relationships/slideMaster" Target="../slideMasters/slideMaster1.xml"/><Relationship Id="rId6" Type="http://schemas.openxmlformats.org/officeDocument/2006/relationships/image" Target="../media/image39.jpg"/><Relationship Id="rId11" Type="http://schemas.openxmlformats.org/officeDocument/2006/relationships/image" Target="../media/image55.jpeg"/><Relationship Id="rId5" Type="http://schemas.openxmlformats.org/officeDocument/2006/relationships/image" Target="../media/image51.jpg"/><Relationship Id="rId15" Type="http://schemas.openxmlformats.org/officeDocument/2006/relationships/image" Target="../media/image57.jpeg"/><Relationship Id="rId10" Type="http://schemas.openxmlformats.org/officeDocument/2006/relationships/image" Target="../media/image43.jpeg"/><Relationship Id="rId4" Type="http://schemas.openxmlformats.org/officeDocument/2006/relationships/image" Target="../media/image52.jpeg"/><Relationship Id="rId9" Type="http://schemas.openxmlformats.org/officeDocument/2006/relationships/image" Target="../media/image54.png"/><Relationship Id="rId14" Type="http://schemas.openxmlformats.org/officeDocument/2006/relationships/image" Target="../media/image47.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1">
    <p:spTree>
      <p:nvGrpSpPr>
        <p:cNvPr id="1" name=""/>
        <p:cNvGrpSpPr/>
        <p:nvPr/>
      </p:nvGrpSpPr>
      <p:grpSpPr>
        <a:xfrm>
          <a:off x="0" y="0"/>
          <a:ext cx="0" cy="0"/>
          <a:chOff x="0" y="0"/>
          <a:chExt cx="0" cy="0"/>
        </a:xfrm>
      </p:grpSpPr>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36315" y="0"/>
            <a:ext cx="2861292" cy="6858000"/>
          </a:xfrm>
          <a:prstGeom prst="rect">
            <a:avLst/>
          </a:prstGeom>
        </p:spPr>
      </p:pic>
      <p:sp>
        <p:nvSpPr>
          <p:cNvPr id="2" name="Title 1"/>
          <p:cNvSpPr>
            <a:spLocks noGrp="1"/>
          </p:cNvSpPr>
          <p:nvPr>
            <p:ph type="ctrTitle" hasCustomPrompt="1"/>
          </p:nvPr>
        </p:nvSpPr>
        <p:spPr>
          <a:xfrm>
            <a:off x="594048" y="1580461"/>
            <a:ext cx="6482613" cy="1470025"/>
          </a:xfrm>
        </p:spPr>
        <p:txBody>
          <a:bodyPr/>
          <a:lstStyle>
            <a:lvl1pPr>
              <a:lnSpc>
                <a:spcPts val="2700"/>
              </a:lnSpc>
              <a:defRPr sz="2300"/>
            </a:lvl1pPr>
          </a:lstStyle>
          <a:p>
            <a:r>
              <a:rPr lang="en-US" smtClean="0"/>
              <a:t>Presentation Title First Line</a:t>
            </a:r>
            <a:br>
              <a:rPr lang="en-US" smtClean="0"/>
            </a:br>
            <a:r>
              <a:rPr lang="en-US" smtClean="0"/>
              <a:t>Presentation Title Second Line</a:t>
            </a:r>
            <a:endParaRPr lang="en-US"/>
          </a:p>
        </p:txBody>
      </p:sp>
      <p:sp>
        <p:nvSpPr>
          <p:cNvPr id="3" name="Subtitle 2"/>
          <p:cNvSpPr>
            <a:spLocks noGrp="1"/>
          </p:cNvSpPr>
          <p:nvPr>
            <p:ph type="subTitle" idx="1" hasCustomPrompt="1"/>
          </p:nvPr>
        </p:nvSpPr>
        <p:spPr>
          <a:xfrm>
            <a:off x="611718" y="3109210"/>
            <a:ext cx="6482613" cy="394252"/>
          </a:xfrm>
        </p:spPr>
        <p:txBody>
          <a:bodyPr anchor="ctr"/>
          <a:lstStyle>
            <a:lvl1pPr marL="0" indent="0" algn="l">
              <a:lnSpc>
                <a:spcPts val="2100"/>
              </a:lnSpc>
              <a:spcBef>
                <a:spcPts val="0"/>
              </a:spcBef>
              <a:spcAft>
                <a:spcPts val="0"/>
              </a:spcAft>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Sub-Title</a:t>
            </a:r>
          </a:p>
        </p:txBody>
      </p:sp>
      <p:sp>
        <p:nvSpPr>
          <p:cNvPr id="4" name="Date Placeholder 3"/>
          <p:cNvSpPr>
            <a:spLocks noGrp="1"/>
          </p:cNvSpPr>
          <p:nvPr>
            <p:ph type="dt" sz="half" idx="10"/>
          </p:nvPr>
        </p:nvSpPr>
        <p:spPr>
          <a:xfrm>
            <a:off x="611717" y="3589757"/>
            <a:ext cx="2383273" cy="163720"/>
          </a:xfrm>
        </p:spPr>
        <p:txBody>
          <a:bodyPr/>
          <a:lstStyle>
            <a:lvl1pPr algn="l">
              <a:defRPr sz="1000" b="1"/>
            </a:lvl1pPr>
          </a:lstStyle>
          <a:p>
            <a:fld id="{A249BA1B-72DF-4315-8493-BB18277592F0}" type="datetime1">
              <a:rPr lang="en-US" smtClean="0"/>
              <a:t>8/18/2016</a:t>
            </a:fld>
            <a:endParaRPr lang="en-IN"/>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718" y="1240919"/>
            <a:ext cx="2511557" cy="554737"/>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6597" y="1630773"/>
            <a:ext cx="733217" cy="75940"/>
          </a:xfrm>
          <a:prstGeom prst="rect">
            <a:avLst/>
          </a:prstGeom>
        </p:spPr>
      </p:pic>
      <p:sp>
        <p:nvSpPr>
          <p:cNvPr id="11" name="TextBox 10"/>
          <p:cNvSpPr txBox="1"/>
          <p:nvPr/>
        </p:nvSpPr>
        <p:spPr>
          <a:xfrm>
            <a:off x="611718" y="6361043"/>
            <a:ext cx="3328596" cy="181459"/>
          </a:xfrm>
          <a:prstGeom prst="rect">
            <a:avLst/>
          </a:prstGeom>
          <a:noFill/>
        </p:spPr>
        <p:txBody>
          <a:bodyPr wrap="square" lIns="0" tIns="0" rIns="0" bIns="0" rtlCol="0">
            <a:noAutofit/>
          </a:bodyPr>
          <a:lstStyle/>
          <a:p>
            <a:r>
              <a:rPr lang="en-US" sz="720" dirty="0" smtClean="0">
                <a:solidFill>
                  <a:srgbClr val="88807A"/>
                </a:solidFill>
              </a:rPr>
              <a:t>Copyright © 2015</a:t>
            </a:r>
            <a:r>
              <a:rPr lang="en-US" sz="720" baseline="0" dirty="0" smtClean="0">
                <a:solidFill>
                  <a:srgbClr val="88807A"/>
                </a:solidFill>
              </a:rPr>
              <a:t> SolutionsIQ Inc. All rights reserved.</a:t>
            </a:r>
            <a:endParaRPr lang="en-US" sz="720" dirty="0">
              <a:solidFill>
                <a:srgbClr val="88807A"/>
              </a:solidFill>
            </a:endParaRPr>
          </a:p>
        </p:txBody>
      </p:sp>
      <p:sp>
        <p:nvSpPr>
          <p:cNvPr id="12" name="TextBox 11"/>
          <p:cNvSpPr txBox="1"/>
          <p:nvPr/>
        </p:nvSpPr>
        <p:spPr>
          <a:xfrm>
            <a:off x="611718" y="3816626"/>
            <a:ext cx="2286092" cy="576470"/>
          </a:xfrm>
          <a:prstGeom prst="rect">
            <a:avLst/>
          </a:prstGeom>
          <a:noFill/>
        </p:spPr>
        <p:txBody>
          <a:bodyPr wrap="square" lIns="0" tIns="0" rIns="0" bIns="0" rtlCol="0">
            <a:noAutofit/>
          </a:bodyPr>
          <a:lstStyle/>
          <a:p>
            <a:r>
              <a:rPr lang="en-US" sz="900" b="0" kern="1200" smtClean="0">
                <a:solidFill>
                  <a:srgbClr val="88807A"/>
                </a:solidFill>
                <a:latin typeface="+mn-lt"/>
                <a:ea typeface="+mn-ea"/>
                <a:cs typeface="+mn-cs"/>
              </a:rPr>
              <a:t>6801 185th Ave NE, Suite 200</a:t>
            </a:r>
          </a:p>
          <a:p>
            <a:r>
              <a:rPr lang="en-US" sz="900" b="0" kern="1200" smtClean="0">
                <a:solidFill>
                  <a:srgbClr val="88807A"/>
                </a:solidFill>
                <a:latin typeface="+mn-lt"/>
                <a:ea typeface="+mn-ea"/>
                <a:cs typeface="+mn-cs"/>
              </a:rPr>
              <a:t>Redmond, WA 98052</a:t>
            </a:r>
          </a:p>
          <a:p>
            <a:r>
              <a:rPr lang="en-US" sz="900" b="0" kern="1200" smtClean="0">
                <a:solidFill>
                  <a:srgbClr val="88807A"/>
                </a:solidFill>
                <a:latin typeface="+mn-lt"/>
                <a:ea typeface="+mn-ea"/>
                <a:cs typeface="+mn-cs"/>
              </a:rPr>
              <a:t>solutionsiq.com</a:t>
            </a:r>
          </a:p>
          <a:p>
            <a:r>
              <a:rPr lang="en-US" sz="900" b="0" kern="1200" smtClean="0">
                <a:solidFill>
                  <a:srgbClr val="88807A"/>
                </a:solidFill>
                <a:latin typeface="+mn-lt"/>
                <a:ea typeface="+mn-ea"/>
                <a:cs typeface="+mn-cs"/>
              </a:rPr>
              <a:t>1.800.235.4091</a:t>
            </a:r>
            <a:endParaRPr lang="en-US" sz="900" b="0" kern="1200">
              <a:solidFill>
                <a:srgbClr val="88807A"/>
              </a:solidFill>
              <a:latin typeface="+mn-lt"/>
              <a:ea typeface="+mn-ea"/>
              <a:cs typeface="+mn-cs"/>
            </a:endParaRPr>
          </a:p>
        </p:txBody>
      </p:sp>
    </p:spTree>
    <p:extLst>
      <p:ext uri="{BB962C8B-B14F-4D97-AF65-F5344CB8AC3E}">
        <p14:creationId xmlns:p14="http://schemas.microsoft.com/office/powerpoint/2010/main" val="402618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Section Change Yellow">
    <p:spTree>
      <p:nvGrpSpPr>
        <p:cNvPr id="1" name=""/>
        <p:cNvGrpSpPr/>
        <p:nvPr/>
      </p:nvGrpSpPr>
      <p:grpSpPr>
        <a:xfrm>
          <a:off x="0" y="0"/>
          <a:ext cx="0" cy="0"/>
          <a:chOff x="0" y="0"/>
          <a:chExt cx="0" cy="0"/>
        </a:xfrm>
      </p:grpSpPr>
      <p:sp>
        <p:nvSpPr>
          <p:cNvPr id="10" name="Rectangle 9"/>
          <p:cNvSpPr/>
          <p:nvPr/>
        </p:nvSpPr>
        <p:spPr>
          <a:xfrm>
            <a:off x="611743" y="457200"/>
            <a:ext cx="10989733" cy="5340096"/>
          </a:xfrm>
          <a:custGeom>
            <a:avLst/>
            <a:gdLst/>
            <a:ahLst/>
            <a:cxnLst/>
            <a:rect l="l" t="t" r="r" b="b"/>
            <a:pathLst>
              <a:path w="8242300" h="5340096">
                <a:moveTo>
                  <a:pt x="0" y="0"/>
                </a:moveTo>
                <a:lnTo>
                  <a:pt x="8242300" y="0"/>
                </a:lnTo>
                <a:lnTo>
                  <a:pt x="8242300" y="5340096"/>
                </a:lnTo>
                <a:lnTo>
                  <a:pt x="712980" y="5340096"/>
                </a:lnTo>
                <a:lnTo>
                  <a:pt x="533619" y="5156574"/>
                </a:lnTo>
                <a:lnTo>
                  <a:pt x="354258" y="5340096"/>
                </a:lnTo>
                <a:lnTo>
                  <a:pt x="0" y="534009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Date Placeholder 1"/>
          <p:cNvSpPr>
            <a:spLocks noGrp="1"/>
          </p:cNvSpPr>
          <p:nvPr>
            <p:ph type="dt" sz="half" idx="10"/>
          </p:nvPr>
        </p:nvSpPr>
        <p:spPr/>
        <p:txBody>
          <a:bodyPr/>
          <a:lstStyle/>
          <a:p>
            <a:fld id="{72328EE0-F77D-4A10-91CB-F543078F4D64}" type="datetime1">
              <a:rPr lang="en-US" smtClean="0"/>
              <a:t>8/18/2016</a:t>
            </a:fld>
            <a:endParaRPr lang="en-US"/>
          </a:p>
        </p:txBody>
      </p:sp>
      <p:sp>
        <p:nvSpPr>
          <p:cNvPr id="3" name="Footer Placeholder 2"/>
          <p:cNvSpPr>
            <a:spLocks noGrp="1"/>
          </p:cNvSpPr>
          <p:nvPr>
            <p:ph type="ftr" sz="quarter" idx="11"/>
          </p:nvPr>
        </p:nvSpPr>
        <p:spPr/>
        <p:txBody>
          <a:bodyPr/>
          <a:lstStyle/>
          <a:p>
            <a:r>
              <a:rPr lang="en-IN" smtClean="0"/>
              <a:t>XPIndia2016</a:t>
            </a:r>
            <a:endParaRPr lang="en-US"/>
          </a:p>
        </p:txBody>
      </p:sp>
      <p:sp>
        <p:nvSpPr>
          <p:cNvPr id="4" name="Slide Number Placeholder 3"/>
          <p:cNvSpPr>
            <a:spLocks noGrp="1"/>
          </p:cNvSpPr>
          <p:nvPr>
            <p:ph type="sldNum" sz="quarter" idx="12"/>
          </p:nvPr>
        </p:nvSpPr>
        <p:spPr/>
        <p:txBody>
          <a:bodyPr/>
          <a:lstStyle/>
          <a:p>
            <a:fld id="{FF9D829F-A75C-4B39-B931-30605358DC04}" type="slidenum">
              <a:rPr lang="en-US" smtClean="0"/>
              <a:t>‹#›</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743" y="6228089"/>
            <a:ext cx="1230176" cy="270883"/>
          </a:xfrm>
          <a:prstGeom prst="rect">
            <a:avLst/>
          </a:prstGeom>
        </p:spPr>
      </p:pic>
      <p:cxnSp>
        <p:nvCxnSpPr>
          <p:cNvPr id="6" name="Straight Connector 5"/>
          <p:cNvCxnSpPr/>
          <p:nvPr/>
        </p:nvCxnSpPr>
        <p:spPr>
          <a:xfrm>
            <a:off x="611717" y="6077587"/>
            <a:ext cx="10968331" cy="0"/>
          </a:xfrm>
          <a:prstGeom prst="line">
            <a:avLst/>
          </a:prstGeom>
          <a:ln w="6350">
            <a:solidFill>
              <a:srgbClr val="88807A"/>
            </a:solidFill>
          </a:ln>
        </p:spPr>
        <p:style>
          <a:lnRef idx="1">
            <a:schemeClr val="accent1"/>
          </a:lnRef>
          <a:fillRef idx="0">
            <a:schemeClr val="accent1"/>
          </a:fillRef>
          <a:effectRef idx="0">
            <a:schemeClr val="accent1"/>
          </a:effectRef>
          <a:fontRef idx="minor">
            <a:schemeClr val="tx1"/>
          </a:fontRef>
        </p:style>
      </p:cxnSp>
      <p:sp>
        <p:nvSpPr>
          <p:cNvPr id="7" name="Title 6"/>
          <p:cNvSpPr>
            <a:spLocks noGrp="1"/>
          </p:cNvSpPr>
          <p:nvPr>
            <p:ph type="title" hasCustomPrompt="1"/>
          </p:nvPr>
        </p:nvSpPr>
        <p:spPr>
          <a:xfrm>
            <a:off x="1292729" y="2769358"/>
            <a:ext cx="9618228" cy="805414"/>
          </a:xfrm>
        </p:spPr>
        <p:txBody>
          <a:bodyPr anchor="ctr"/>
          <a:lstStyle>
            <a:lvl1pPr>
              <a:lnSpc>
                <a:spcPts val="3400"/>
              </a:lnSpc>
              <a:defRPr sz="3300" baseline="0">
                <a:solidFill>
                  <a:schemeClr val="bg1"/>
                </a:solidFill>
              </a:defRPr>
            </a:lvl1pPr>
          </a:lstStyle>
          <a:p>
            <a:r>
              <a:rPr lang="en-US" smtClean="0"/>
              <a:t>Section Change Slide</a:t>
            </a:r>
            <a:endParaRPr lang="en-US"/>
          </a:p>
        </p:txBody>
      </p:sp>
      <p:sp>
        <p:nvSpPr>
          <p:cNvPr id="9" name="Rectangle 9"/>
          <p:cNvSpPr/>
          <p:nvPr userDrawn="1"/>
        </p:nvSpPr>
        <p:spPr>
          <a:xfrm>
            <a:off x="611743" y="457200"/>
            <a:ext cx="10989733" cy="5340096"/>
          </a:xfrm>
          <a:custGeom>
            <a:avLst/>
            <a:gdLst/>
            <a:ahLst/>
            <a:cxnLst/>
            <a:rect l="l" t="t" r="r" b="b"/>
            <a:pathLst>
              <a:path w="8242300" h="5340096">
                <a:moveTo>
                  <a:pt x="0" y="0"/>
                </a:moveTo>
                <a:lnTo>
                  <a:pt x="8242300" y="0"/>
                </a:lnTo>
                <a:lnTo>
                  <a:pt x="8242300" y="5340096"/>
                </a:lnTo>
                <a:lnTo>
                  <a:pt x="712980" y="5340096"/>
                </a:lnTo>
                <a:lnTo>
                  <a:pt x="533619" y="5156574"/>
                </a:lnTo>
                <a:lnTo>
                  <a:pt x="354258" y="5340096"/>
                </a:lnTo>
                <a:lnTo>
                  <a:pt x="0" y="534009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1743" y="6228089"/>
            <a:ext cx="1230176" cy="270883"/>
          </a:xfrm>
          <a:prstGeom prst="rect">
            <a:avLst/>
          </a:prstGeom>
        </p:spPr>
      </p:pic>
      <p:cxnSp>
        <p:nvCxnSpPr>
          <p:cNvPr id="12" name="Straight Connector 11"/>
          <p:cNvCxnSpPr/>
          <p:nvPr userDrawn="1"/>
        </p:nvCxnSpPr>
        <p:spPr>
          <a:xfrm>
            <a:off x="611717" y="6077587"/>
            <a:ext cx="10968331" cy="0"/>
          </a:xfrm>
          <a:prstGeom prst="line">
            <a:avLst/>
          </a:prstGeom>
          <a:ln w="6350">
            <a:solidFill>
              <a:srgbClr val="88807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4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2_Section Change Yellow">
    <p:spTree>
      <p:nvGrpSpPr>
        <p:cNvPr id="1" name=""/>
        <p:cNvGrpSpPr/>
        <p:nvPr/>
      </p:nvGrpSpPr>
      <p:grpSpPr>
        <a:xfrm>
          <a:off x="0" y="0"/>
          <a:ext cx="0" cy="0"/>
          <a:chOff x="0" y="0"/>
          <a:chExt cx="0" cy="0"/>
        </a:xfrm>
      </p:grpSpPr>
      <p:sp>
        <p:nvSpPr>
          <p:cNvPr id="10" name="Rectangle 9"/>
          <p:cNvSpPr/>
          <p:nvPr/>
        </p:nvSpPr>
        <p:spPr>
          <a:xfrm>
            <a:off x="611743" y="457200"/>
            <a:ext cx="10989733" cy="5340096"/>
          </a:xfrm>
          <a:custGeom>
            <a:avLst/>
            <a:gdLst/>
            <a:ahLst/>
            <a:cxnLst/>
            <a:rect l="l" t="t" r="r" b="b"/>
            <a:pathLst>
              <a:path w="8242300" h="5340096">
                <a:moveTo>
                  <a:pt x="0" y="0"/>
                </a:moveTo>
                <a:lnTo>
                  <a:pt x="8242300" y="0"/>
                </a:lnTo>
                <a:lnTo>
                  <a:pt x="8242300" y="5340096"/>
                </a:lnTo>
                <a:lnTo>
                  <a:pt x="712980" y="5340096"/>
                </a:lnTo>
                <a:lnTo>
                  <a:pt x="533619" y="5156574"/>
                </a:lnTo>
                <a:lnTo>
                  <a:pt x="354258" y="5340096"/>
                </a:lnTo>
                <a:lnTo>
                  <a:pt x="0" y="534009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Date Placeholder 1"/>
          <p:cNvSpPr>
            <a:spLocks noGrp="1"/>
          </p:cNvSpPr>
          <p:nvPr>
            <p:ph type="dt" sz="half" idx="10"/>
          </p:nvPr>
        </p:nvSpPr>
        <p:spPr/>
        <p:txBody>
          <a:bodyPr/>
          <a:lstStyle/>
          <a:p>
            <a:fld id="{F826138C-36BF-41E5-9DAE-501944B7EEAF}" type="datetime1">
              <a:rPr lang="en-US" smtClean="0"/>
              <a:t>8/18/2016</a:t>
            </a:fld>
            <a:endParaRPr lang="en-US"/>
          </a:p>
        </p:txBody>
      </p:sp>
      <p:sp>
        <p:nvSpPr>
          <p:cNvPr id="3" name="Footer Placeholder 2"/>
          <p:cNvSpPr>
            <a:spLocks noGrp="1"/>
          </p:cNvSpPr>
          <p:nvPr>
            <p:ph type="ftr" sz="quarter" idx="11"/>
          </p:nvPr>
        </p:nvSpPr>
        <p:spPr/>
        <p:txBody>
          <a:bodyPr/>
          <a:lstStyle/>
          <a:p>
            <a:r>
              <a:rPr lang="en-IN" smtClean="0"/>
              <a:t>XPIndia2016</a:t>
            </a:r>
            <a:endParaRPr lang="en-US"/>
          </a:p>
        </p:txBody>
      </p:sp>
      <p:sp>
        <p:nvSpPr>
          <p:cNvPr id="4" name="Slide Number Placeholder 3"/>
          <p:cNvSpPr>
            <a:spLocks noGrp="1"/>
          </p:cNvSpPr>
          <p:nvPr>
            <p:ph type="sldNum" sz="quarter" idx="12"/>
          </p:nvPr>
        </p:nvSpPr>
        <p:spPr/>
        <p:txBody>
          <a:bodyPr/>
          <a:lstStyle/>
          <a:p>
            <a:fld id="{FF9D829F-A75C-4B39-B931-30605358DC04}" type="slidenum">
              <a:rPr lang="en-US" smtClean="0"/>
              <a:t>‹#›</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743" y="6228089"/>
            <a:ext cx="1230176" cy="270883"/>
          </a:xfrm>
          <a:prstGeom prst="rect">
            <a:avLst/>
          </a:prstGeom>
        </p:spPr>
      </p:pic>
      <p:cxnSp>
        <p:nvCxnSpPr>
          <p:cNvPr id="6" name="Straight Connector 5"/>
          <p:cNvCxnSpPr/>
          <p:nvPr/>
        </p:nvCxnSpPr>
        <p:spPr>
          <a:xfrm>
            <a:off x="611717" y="6077587"/>
            <a:ext cx="10968331" cy="0"/>
          </a:xfrm>
          <a:prstGeom prst="line">
            <a:avLst/>
          </a:prstGeom>
          <a:ln w="6350">
            <a:solidFill>
              <a:srgbClr val="88807A"/>
            </a:solidFill>
          </a:ln>
        </p:spPr>
        <p:style>
          <a:lnRef idx="1">
            <a:schemeClr val="accent1"/>
          </a:lnRef>
          <a:fillRef idx="0">
            <a:schemeClr val="accent1"/>
          </a:fillRef>
          <a:effectRef idx="0">
            <a:schemeClr val="accent1"/>
          </a:effectRef>
          <a:fontRef idx="minor">
            <a:schemeClr val="tx1"/>
          </a:fontRef>
        </p:style>
      </p:cxnSp>
      <p:sp>
        <p:nvSpPr>
          <p:cNvPr id="7" name="Title 6"/>
          <p:cNvSpPr>
            <a:spLocks noGrp="1"/>
          </p:cNvSpPr>
          <p:nvPr>
            <p:ph type="title" hasCustomPrompt="1"/>
          </p:nvPr>
        </p:nvSpPr>
        <p:spPr>
          <a:xfrm>
            <a:off x="1292729" y="2769358"/>
            <a:ext cx="9618228" cy="805414"/>
          </a:xfrm>
        </p:spPr>
        <p:txBody>
          <a:bodyPr anchor="ctr"/>
          <a:lstStyle>
            <a:lvl1pPr>
              <a:lnSpc>
                <a:spcPts val="3400"/>
              </a:lnSpc>
              <a:defRPr sz="3300" baseline="0">
                <a:solidFill>
                  <a:schemeClr val="bg1"/>
                </a:solidFill>
              </a:defRPr>
            </a:lvl1pPr>
          </a:lstStyle>
          <a:p>
            <a:r>
              <a:rPr lang="en-US" smtClean="0"/>
              <a:t>Section Change Slide</a:t>
            </a:r>
            <a:endParaRPr lang="en-US"/>
          </a:p>
        </p:txBody>
      </p:sp>
      <p:sp>
        <p:nvSpPr>
          <p:cNvPr id="9" name="Rectangle 9"/>
          <p:cNvSpPr/>
          <p:nvPr userDrawn="1"/>
        </p:nvSpPr>
        <p:spPr>
          <a:xfrm>
            <a:off x="611743" y="457200"/>
            <a:ext cx="10989733" cy="5340096"/>
          </a:xfrm>
          <a:custGeom>
            <a:avLst/>
            <a:gdLst/>
            <a:ahLst/>
            <a:cxnLst/>
            <a:rect l="l" t="t" r="r" b="b"/>
            <a:pathLst>
              <a:path w="8242300" h="5340096">
                <a:moveTo>
                  <a:pt x="0" y="0"/>
                </a:moveTo>
                <a:lnTo>
                  <a:pt x="8242300" y="0"/>
                </a:lnTo>
                <a:lnTo>
                  <a:pt x="8242300" y="5340096"/>
                </a:lnTo>
                <a:lnTo>
                  <a:pt x="712980" y="5340096"/>
                </a:lnTo>
                <a:lnTo>
                  <a:pt x="533619" y="5156574"/>
                </a:lnTo>
                <a:lnTo>
                  <a:pt x="354258" y="5340096"/>
                </a:lnTo>
                <a:lnTo>
                  <a:pt x="0" y="534009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1743" y="6228089"/>
            <a:ext cx="1230176" cy="270883"/>
          </a:xfrm>
          <a:prstGeom prst="rect">
            <a:avLst/>
          </a:prstGeom>
        </p:spPr>
      </p:pic>
      <p:cxnSp>
        <p:nvCxnSpPr>
          <p:cNvPr id="12" name="Straight Connector 11"/>
          <p:cNvCxnSpPr/>
          <p:nvPr userDrawn="1"/>
        </p:nvCxnSpPr>
        <p:spPr>
          <a:xfrm>
            <a:off x="611717" y="6077587"/>
            <a:ext cx="10968331" cy="0"/>
          </a:xfrm>
          <a:prstGeom prst="line">
            <a:avLst/>
          </a:prstGeom>
          <a:ln w="6350">
            <a:solidFill>
              <a:srgbClr val="88807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7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ext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smtClean="0"/>
              <a:t>Slide Title 28 pt Calibri Regular</a:t>
            </a:r>
            <a:endParaRPr lang="en-US"/>
          </a:p>
        </p:txBody>
      </p:sp>
      <p:sp>
        <p:nvSpPr>
          <p:cNvPr id="3" name="Content Placeholder 2"/>
          <p:cNvSpPr>
            <a:spLocks noGrp="1"/>
          </p:cNvSpPr>
          <p:nvPr>
            <p:ph idx="1" hasCustomPrompt="1"/>
          </p:nvPr>
        </p:nvSpPr>
        <p:spPr/>
        <p:txBody>
          <a:bodyPr/>
          <a:lstStyle>
            <a:lvl1pPr>
              <a:defRPr/>
            </a:lvl1pPr>
          </a:lstStyle>
          <a:p>
            <a:pPr lvl="0"/>
            <a:r>
              <a:rPr lang="en-US" smtClean="0"/>
              <a:t>Subhead 19 pt Calibri Bold.</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B867B4-78CD-405E-9834-72B04B33ED68}" type="datetime1">
              <a:rPr lang="en-US" smtClean="0"/>
              <a:t>8/18/2016</a:t>
            </a:fld>
            <a:endParaRPr lang="en-IN"/>
          </a:p>
        </p:txBody>
      </p:sp>
      <p:sp>
        <p:nvSpPr>
          <p:cNvPr id="5" name="Footer Placeholder 4"/>
          <p:cNvSpPr>
            <a:spLocks noGrp="1"/>
          </p:cNvSpPr>
          <p:nvPr>
            <p:ph type="ftr" sz="quarter" idx="11"/>
          </p:nvPr>
        </p:nvSpPr>
        <p:spPr/>
        <p:txBody>
          <a:bodyPr/>
          <a:lstStyle/>
          <a:p>
            <a:r>
              <a:rPr lang="en-IN" smtClean="0"/>
              <a:t>XPIndia2016</a:t>
            </a:r>
            <a:endParaRPr lang="en-IN"/>
          </a:p>
        </p:txBody>
      </p:sp>
      <p:sp>
        <p:nvSpPr>
          <p:cNvPr id="6" name="Slide Number Placeholder 5"/>
          <p:cNvSpPr>
            <a:spLocks noGrp="1"/>
          </p:cNvSpPr>
          <p:nvPr>
            <p:ph type="sldNum" sz="quarter" idx="12"/>
          </p:nvPr>
        </p:nvSpPr>
        <p:spPr/>
        <p:txBody>
          <a:bodyPr/>
          <a:lstStyle/>
          <a:p>
            <a:fld id="{6F0A5858-2B4C-4E25-87FE-2225BDD7B69A}" type="slidenum">
              <a:rPr lang="en-IN" smtClean="0"/>
              <a:t>‹#›</a:t>
            </a:fld>
            <a:endParaRPr lang="en-IN"/>
          </a:p>
        </p:txBody>
      </p:sp>
    </p:spTree>
    <p:extLst>
      <p:ext uri="{BB962C8B-B14F-4D97-AF65-F5344CB8AC3E}">
        <p14:creationId xmlns:p14="http://schemas.microsoft.com/office/powerpoint/2010/main" val="227058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lumn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smtClean="0"/>
              <a:t>Slide Title 28 pt Calibri Regular</a:t>
            </a:r>
            <a:endParaRPr lang="en-US"/>
          </a:p>
        </p:txBody>
      </p:sp>
      <p:sp>
        <p:nvSpPr>
          <p:cNvPr id="3" name="Content Placeholder 2"/>
          <p:cNvSpPr>
            <a:spLocks noGrp="1"/>
          </p:cNvSpPr>
          <p:nvPr>
            <p:ph sz="half" idx="1"/>
          </p:nvPr>
        </p:nvSpPr>
        <p:spPr>
          <a:xfrm>
            <a:off x="609600" y="1501225"/>
            <a:ext cx="5384800" cy="4466189"/>
          </a:xfrm>
        </p:spPr>
        <p:txBody>
          <a:bodyPr/>
          <a:lstStyle>
            <a:lvl1pPr>
              <a:defRPr sz="1900"/>
            </a:lvl1pPr>
            <a:lvl2pPr>
              <a:defRPr sz="1900"/>
            </a:lvl2pPr>
            <a:lvl3pPr>
              <a:defRPr sz="1900"/>
            </a:lvl3pPr>
            <a:lvl4pPr>
              <a:defRPr sz="1700"/>
            </a:lvl4pPr>
            <a:lvl5pPr>
              <a:defRPr sz="17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501225"/>
            <a:ext cx="5384800" cy="4466189"/>
          </a:xfrm>
        </p:spPr>
        <p:txBody>
          <a:bodyPr/>
          <a:lstStyle>
            <a:lvl1pPr>
              <a:defRPr sz="1900"/>
            </a:lvl1pPr>
            <a:lvl2pPr>
              <a:defRPr sz="1900"/>
            </a:lvl2pPr>
            <a:lvl3pPr>
              <a:defRPr sz="1900"/>
            </a:lvl3pPr>
            <a:lvl4pPr>
              <a:defRPr sz="1700"/>
            </a:lvl4pPr>
            <a:lvl5pPr>
              <a:defRPr sz="17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CC725D-9B55-4A3B-A4FA-A99FEED4BA88}" type="datetime1">
              <a:rPr lang="en-US" smtClean="0"/>
              <a:t>8/18/2016</a:t>
            </a:fld>
            <a:endParaRPr lang="en-IN"/>
          </a:p>
        </p:txBody>
      </p:sp>
      <p:sp>
        <p:nvSpPr>
          <p:cNvPr id="6" name="Footer Placeholder 5"/>
          <p:cNvSpPr>
            <a:spLocks noGrp="1"/>
          </p:cNvSpPr>
          <p:nvPr>
            <p:ph type="ftr" sz="quarter" idx="11"/>
          </p:nvPr>
        </p:nvSpPr>
        <p:spPr/>
        <p:txBody>
          <a:bodyPr/>
          <a:lstStyle/>
          <a:p>
            <a:r>
              <a:rPr lang="en-IN" smtClean="0"/>
              <a:t>XPIndia2016</a:t>
            </a:r>
            <a:endParaRPr lang="en-IN"/>
          </a:p>
        </p:txBody>
      </p:sp>
      <p:sp>
        <p:nvSpPr>
          <p:cNvPr id="7" name="Slide Number Placeholder 6"/>
          <p:cNvSpPr>
            <a:spLocks noGrp="1"/>
          </p:cNvSpPr>
          <p:nvPr>
            <p:ph type="sldNum" sz="quarter" idx="12"/>
          </p:nvPr>
        </p:nvSpPr>
        <p:spPr/>
        <p:txBody>
          <a:bodyPr/>
          <a:lstStyle/>
          <a:p>
            <a:fld id="{6F0A5858-2B4C-4E25-87FE-2225BDD7B69A}" type="slidenum">
              <a:rPr lang="en-IN" smtClean="0"/>
              <a:t>‹#›</a:t>
            </a:fld>
            <a:endParaRPr lang="en-IN"/>
          </a:p>
        </p:txBody>
      </p:sp>
    </p:spTree>
    <p:extLst>
      <p:ext uri="{BB962C8B-B14F-4D97-AF65-F5344CB8AC3E}">
        <p14:creationId xmlns:p14="http://schemas.microsoft.com/office/powerpoint/2010/main" val="326547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Column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smtClean="0"/>
              <a:t>Slide Title 28 pt Calibri Regular</a:t>
            </a:r>
            <a:endParaRPr lang="en-US"/>
          </a:p>
        </p:txBody>
      </p:sp>
      <p:sp>
        <p:nvSpPr>
          <p:cNvPr id="3" name="Content Placeholder 2"/>
          <p:cNvSpPr>
            <a:spLocks noGrp="1"/>
          </p:cNvSpPr>
          <p:nvPr>
            <p:ph sz="half" idx="1"/>
          </p:nvPr>
        </p:nvSpPr>
        <p:spPr>
          <a:xfrm>
            <a:off x="609599" y="1501499"/>
            <a:ext cx="3535680" cy="4465914"/>
          </a:xfrm>
        </p:spPr>
        <p:txBody>
          <a:bodyPr/>
          <a:lstStyle>
            <a:lvl1pPr>
              <a:defRPr sz="1900"/>
            </a:lvl1pPr>
            <a:lvl2pPr>
              <a:defRPr sz="1900"/>
            </a:lvl2pPr>
            <a:lvl3pPr>
              <a:defRPr sz="1900"/>
            </a:lvl3pPr>
            <a:lvl4pPr>
              <a:defRPr sz="1700"/>
            </a:lvl4pPr>
            <a:lvl5pPr>
              <a:defRPr sz="17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337684" y="1501499"/>
            <a:ext cx="3535680" cy="4465914"/>
          </a:xfrm>
        </p:spPr>
        <p:txBody>
          <a:bodyPr/>
          <a:lstStyle>
            <a:lvl1pPr>
              <a:defRPr sz="1900"/>
            </a:lvl1pPr>
            <a:lvl2pPr>
              <a:defRPr sz="1900"/>
            </a:lvl2pPr>
            <a:lvl3pPr>
              <a:defRPr sz="1900"/>
            </a:lvl3pPr>
            <a:lvl4pPr>
              <a:defRPr sz="1700"/>
            </a:lvl4pPr>
            <a:lvl5pPr>
              <a:defRPr sz="17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06C2A16-3703-407E-AA91-05D744961C9F}" type="datetime1">
              <a:rPr lang="en-US" smtClean="0"/>
              <a:t>8/18/2016</a:t>
            </a:fld>
            <a:endParaRPr lang="en-US"/>
          </a:p>
        </p:txBody>
      </p:sp>
      <p:sp>
        <p:nvSpPr>
          <p:cNvPr id="6" name="Footer Placeholder 5"/>
          <p:cNvSpPr>
            <a:spLocks noGrp="1"/>
          </p:cNvSpPr>
          <p:nvPr>
            <p:ph type="ftr" sz="quarter" idx="11"/>
          </p:nvPr>
        </p:nvSpPr>
        <p:spPr/>
        <p:txBody>
          <a:bodyPr/>
          <a:lstStyle/>
          <a:p>
            <a:r>
              <a:rPr lang="en-IN" smtClean="0"/>
              <a:t>XPIndia2016</a:t>
            </a:r>
            <a:endParaRPr lang="en-US"/>
          </a:p>
        </p:txBody>
      </p:sp>
      <p:sp>
        <p:nvSpPr>
          <p:cNvPr id="7" name="Slide Number Placeholder 6"/>
          <p:cNvSpPr>
            <a:spLocks noGrp="1"/>
          </p:cNvSpPr>
          <p:nvPr>
            <p:ph type="sldNum" sz="quarter" idx="12"/>
          </p:nvPr>
        </p:nvSpPr>
        <p:spPr/>
        <p:txBody>
          <a:bodyPr/>
          <a:lstStyle/>
          <a:p>
            <a:fld id="{FF9D829F-A75C-4B39-B931-30605358DC04}" type="slidenum">
              <a:rPr lang="en-US" smtClean="0"/>
              <a:t>‹#›</a:t>
            </a:fld>
            <a:endParaRPr lang="en-US"/>
          </a:p>
        </p:txBody>
      </p:sp>
      <p:sp>
        <p:nvSpPr>
          <p:cNvPr id="8" name="Content Placeholder 3"/>
          <p:cNvSpPr>
            <a:spLocks noGrp="1"/>
          </p:cNvSpPr>
          <p:nvPr>
            <p:ph sz="half" idx="13"/>
          </p:nvPr>
        </p:nvSpPr>
        <p:spPr>
          <a:xfrm>
            <a:off x="8065771" y="1501499"/>
            <a:ext cx="3535680" cy="4465914"/>
          </a:xfrm>
        </p:spPr>
        <p:txBody>
          <a:bodyPr/>
          <a:lstStyle>
            <a:lvl1pPr>
              <a:defRPr sz="1900"/>
            </a:lvl1pPr>
            <a:lvl2pPr>
              <a:defRPr sz="1900"/>
            </a:lvl2pPr>
            <a:lvl3pPr>
              <a:defRPr sz="1900"/>
            </a:lvl3pPr>
            <a:lvl4pPr>
              <a:defRPr sz="1700"/>
            </a:lvl4pPr>
            <a:lvl5pPr>
              <a:defRPr sz="17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7680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ext +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smtClean="0"/>
              <a:t>Slide Title 28 pt Calibri Regular</a:t>
            </a:r>
            <a:endParaRPr lang="en-US"/>
          </a:p>
        </p:txBody>
      </p:sp>
      <p:sp>
        <p:nvSpPr>
          <p:cNvPr id="3" name="Content Placeholder 2"/>
          <p:cNvSpPr>
            <a:spLocks noGrp="1"/>
          </p:cNvSpPr>
          <p:nvPr>
            <p:ph sz="half" idx="1"/>
          </p:nvPr>
        </p:nvSpPr>
        <p:spPr>
          <a:xfrm>
            <a:off x="609599" y="1501225"/>
            <a:ext cx="6405217" cy="4466189"/>
          </a:xfrm>
        </p:spPr>
        <p:txBody>
          <a:bodyPr/>
          <a:lstStyle>
            <a:lvl1pPr>
              <a:defRPr sz="1900"/>
            </a:lvl1pPr>
            <a:lvl2pPr>
              <a:defRPr sz="1900"/>
            </a:lvl2pPr>
            <a:lvl3pPr>
              <a:defRPr sz="1900"/>
            </a:lvl3pPr>
            <a:lvl4pPr>
              <a:defRPr sz="1700"/>
            </a:lvl4pPr>
            <a:lvl5pPr>
              <a:defRPr sz="17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hasCustomPrompt="1"/>
          </p:nvPr>
        </p:nvSpPr>
        <p:spPr>
          <a:xfrm>
            <a:off x="7235687" y="1501225"/>
            <a:ext cx="4346712" cy="4466189"/>
          </a:xfrm>
          <a:solidFill>
            <a:schemeClr val="bg1">
              <a:lumMod val="95000"/>
            </a:schemeClr>
          </a:solidFill>
        </p:spPr>
        <p:txBody>
          <a:bodyPr lIns="182880" tIns="182880" rIns="91440" bIns="182880"/>
          <a:lstStyle>
            <a:lvl1pPr>
              <a:defRPr sz="1900" baseline="0"/>
            </a:lvl1pPr>
            <a:lvl2pPr>
              <a:defRPr sz="1900"/>
            </a:lvl2pPr>
            <a:lvl3pPr>
              <a:defRPr sz="1900"/>
            </a:lvl3pPr>
            <a:lvl4pPr>
              <a:defRPr sz="1700"/>
            </a:lvl4pPr>
            <a:lvl5pPr>
              <a:defRPr sz="1700"/>
            </a:lvl5pPr>
            <a:lvl6pPr>
              <a:defRPr sz="1800"/>
            </a:lvl6pPr>
            <a:lvl7pPr>
              <a:defRPr sz="1800"/>
            </a:lvl7pPr>
            <a:lvl8pPr>
              <a:defRPr sz="1800"/>
            </a:lvl8pPr>
            <a:lvl9pPr>
              <a:defRPr sz="1800"/>
            </a:lvl9pPr>
          </a:lstStyle>
          <a:p>
            <a:pPr lvl="0"/>
            <a:r>
              <a:rPr lang="en-US" smtClean="0"/>
              <a:t>Type text here or click icon to add a graphic, chart or image</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C95B1EA-B923-4B37-8E48-4FA9FB5C2861}" type="datetime1">
              <a:rPr lang="en-US" smtClean="0"/>
              <a:t>8/18/2016</a:t>
            </a:fld>
            <a:endParaRPr lang="en-IN"/>
          </a:p>
        </p:txBody>
      </p:sp>
      <p:sp>
        <p:nvSpPr>
          <p:cNvPr id="6" name="Footer Placeholder 5"/>
          <p:cNvSpPr>
            <a:spLocks noGrp="1"/>
          </p:cNvSpPr>
          <p:nvPr>
            <p:ph type="ftr" sz="quarter" idx="11"/>
          </p:nvPr>
        </p:nvSpPr>
        <p:spPr/>
        <p:txBody>
          <a:bodyPr/>
          <a:lstStyle/>
          <a:p>
            <a:r>
              <a:rPr lang="en-IN" smtClean="0"/>
              <a:t>XPIndia2016</a:t>
            </a:r>
            <a:endParaRPr lang="en-IN"/>
          </a:p>
        </p:txBody>
      </p:sp>
      <p:sp>
        <p:nvSpPr>
          <p:cNvPr id="7" name="Slide Number Placeholder 6"/>
          <p:cNvSpPr>
            <a:spLocks noGrp="1"/>
          </p:cNvSpPr>
          <p:nvPr>
            <p:ph type="sldNum" sz="quarter" idx="12"/>
          </p:nvPr>
        </p:nvSpPr>
        <p:spPr/>
        <p:txBody>
          <a:bodyPr/>
          <a:lstStyle/>
          <a:p>
            <a:fld id="{6F0A5858-2B4C-4E25-87FE-2225BDD7B69A}" type="slidenum">
              <a:rPr lang="en-IN" smtClean="0"/>
              <a:t>‹#›</a:t>
            </a:fld>
            <a:endParaRPr lang="en-IN"/>
          </a:p>
        </p:txBody>
      </p:sp>
    </p:spTree>
    <p:extLst>
      <p:ext uri="{BB962C8B-B14F-4D97-AF65-F5344CB8AC3E}">
        <p14:creationId xmlns:p14="http://schemas.microsoft.com/office/powerpoint/2010/main" val="289457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 Image + Call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smtClean="0"/>
              <a:t>Slide Title 28 pt Calibri Regular</a:t>
            </a:r>
            <a:endParaRPr lang="en-US"/>
          </a:p>
        </p:txBody>
      </p:sp>
      <p:sp>
        <p:nvSpPr>
          <p:cNvPr id="3" name="Content Placeholder 2"/>
          <p:cNvSpPr>
            <a:spLocks noGrp="1"/>
          </p:cNvSpPr>
          <p:nvPr>
            <p:ph sz="half" idx="1"/>
          </p:nvPr>
        </p:nvSpPr>
        <p:spPr>
          <a:xfrm>
            <a:off x="609599" y="1501225"/>
            <a:ext cx="6405217" cy="4466189"/>
          </a:xfrm>
        </p:spPr>
        <p:txBody>
          <a:bodyPr/>
          <a:lstStyle>
            <a:lvl1pPr>
              <a:defRPr sz="1900"/>
            </a:lvl1pPr>
            <a:lvl2pPr>
              <a:defRPr sz="1900"/>
            </a:lvl2pPr>
            <a:lvl3pPr>
              <a:defRPr sz="15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hasCustomPrompt="1"/>
          </p:nvPr>
        </p:nvSpPr>
        <p:spPr>
          <a:xfrm>
            <a:off x="7235687" y="1501224"/>
            <a:ext cx="4346712" cy="2182880"/>
          </a:xfrm>
          <a:solidFill>
            <a:schemeClr val="bg1">
              <a:lumMod val="95000"/>
            </a:schemeClr>
          </a:solidFill>
        </p:spPr>
        <p:txBody>
          <a:bodyPr lIns="182880" tIns="182880" rIns="91440" bIns="182880"/>
          <a:lstStyle>
            <a:lvl1pPr>
              <a:lnSpc>
                <a:spcPct val="100000"/>
              </a:lnSpc>
              <a:spcBef>
                <a:spcPts val="0"/>
              </a:spcBef>
              <a:defRPr sz="1400" baseline="0"/>
            </a:lvl1pPr>
            <a:lvl2pPr>
              <a:lnSpc>
                <a:spcPct val="100000"/>
              </a:lnSpc>
              <a:spcBef>
                <a:spcPts val="0"/>
              </a:spcBef>
              <a:defRPr sz="1500"/>
            </a:lvl2pPr>
            <a:lvl3pPr>
              <a:lnSpc>
                <a:spcPct val="100000"/>
              </a:lnSpc>
              <a:spcBef>
                <a:spcPts val="0"/>
              </a:spcBef>
              <a:defRPr sz="1500"/>
            </a:lvl3pPr>
            <a:lvl4pPr>
              <a:spcBef>
                <a:spcPts val="0"/>
              </a:spcBef>
              <a:defRPr sz="1200"/>
            </a:lvl4pPr>
            <a:lvl5pPr>
              <a:spcBef>
                <a:spcPts val="0"/>
              </a:spcBef>
              <a:defRPr sz="1200"/>
            </a:lvl5pPr>
            <a:lvl6pPr>
              <a:defRPr sz="1800"/>
            </a:lvl6pPr>
            <a:lvl7pPr>
              <a:defRPr sz="1800"/>
            </a:lvl7pPr>
            <a:lvl8pPr>
              <a:defRPr sz="1800"/>
            </a:lvl8pPr>
            <a:lvl9pPr>
              <a:defRPr sz="1800"/>
            </a:lvl9pPr>
          </a:lstStyle>
          <a:p>
            <a:pPr lvl="0"/>
            <a:r>
              <a:rPr lang="en-US" smtClean="0"/>
              <a:t>Type text here or click icon to add a graphic, chart or image</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C4540C2-FE3F-41A3-A54F-D93F81352267}" type="datetime1">
              <a:rPr lang="en-US" smtClean="0"/>
              <a:t>8/18/2016</a:t>
            </a:fld>
            <a:endParaRPr lang="en-US"/>
          </a:p>
        </p:txBody>
      </p:sp>
      <p:sp>
        <p:nvSpPr>
          <p:cNvPr id="6" name="Footer Placeholder 5"/>
          <p:cNvSpPr>
            <a:spLocks noGrp="1"/>
          </p:cNvSpPr>
          <p:nvPr>
            <p:ph type="ftr" sz="quarter" idx="11"/>
          </p:nvPr>
        </p:nvSpPr>
        <p:spPr/>
        <p:txBody>
          <a:bodyPr/>
          <a:lstStyle/>
          <a:p>
            <a:r>
              <a:rPr lang="en-IN" smtClean="0"/>
              <a:t>XPIndia2016</a:t>
            </a:r>
            <a:endParaRPr lang="en-US"/>
          </a:p>
        </p:txBody>
      </p:sp>
      <p:sp>
        <p:nvSpPr>
          <p:cNvPr id="7" name="Slide Number Placeholder 6"/>
          <p:cNvSpPr>
            <a:spLocks noGrp="1"/>
          </p:cNvSpPr>
          <p:nvPr>
            <p:ph type="sldNum" sz="quarter" idx="12"/>
          </p:nvPr>
        </p:nvSpPr>
        <p:spPr/>
        <p:txBody>
          <a:bodyPr/>
          <a:lstStyle/>
          <a:p>
            <a:fld id="{FF9D829F-A75C-4B39-B931-30605358DC04}" type="slidenum">
              <a:rPr lang="en-US" smtClean="0"/>
              <a:t>‹#›</a:t>
            </a:fld>
            <a:endParaRPr lang="en-US"/>
          </a:p>
        </p:txBody>
      </p:sp>
      <p:sp>
        <p:nvSpPr>
          <p:cNvPr id="13" name="Text Placeholder 12"/>
          <p:cNvSpPr>
            <a:spLocks noGrp="1"/>
          </p:cNvSpPr>
          <p:nvPr>
            <p:ph type="body" sz="quarter" idx="14"/>
          </p:nvPr>
        </p:nvSpPr>
        <p:spPr>
          <a:xfrm>
            <a:off x="7251701" y="3787775"/>
            <a:ext cx="4349751" cy="2179638"/>
          </a:xfrm>
          <a:solidFill>
            <a:srgbClr val="008D96"/>
          </a:solidFill>
        </p:spPr>
        <p:txBody>
          <a:bodyPr lIns="274320" tIns="274320" rIns="91440" bIns="182880"/>
          <a:lstStyle>
            <a:lvl1pPr>
              <a:lnSpc>
                <a:spcPct val="100000"/>
              </a:lnSpc>
              <a:spcBef>
                <a:spcPts val="0"/>
              </a:spcBef>
              <a:spcAft>
                <a:spcPts val="0"/>
              </a:spcAft>
              <a:defRPr sz="1200">
                <a:solidFill>
                  <a:schemeClr val="bg1"/>
                </a:solidFill>
              </a:defRPr>
            </a:lvl1pPr>
            <a:lvl2pPr marL="287338" indent="-171450">
              <a:lnSpc>
                <a:spcPct val="100000"/>
              </a:lnSpc>
              <a:spcBef>
                <a:spcPts val="0"/>
              </a:spcBef>
              <a:spcAft>
                <a:spcPts val="0"/>
              </a:spcAft>
              <a:buFont typeface="Arial" panose="020B0604020202020204" pitchFamily="34" charset="0"/>
              <a:buChar char="•"/>
              <a:defRPr sz="1200">
                <a:solidFill>
                  <a:schemeClr val="bg1"/>
                </a:solidFill>
              </a:defRPr>
            </a:lvl2pPr>
            <a:lvl3pPr marL="403225" indent="-177800">
              <a:lnSpc>
                <a:spcPct val="100000"/>
              </a:lnSpc>
              <a:spcBef>
                <a:spcPts val="0"/>
              </a:spcBef>
              <a:spcAft>
                <a:spcPts val="0"/>
              </a:spcAft>
              <a:buClr>
                <a:schemeClr val="bg1"/>
              </a:buClr>
              <a:defRPr sz="1200">
                <a:solidFill>
                  <a:schemeClr val="bg1"/>
                </a:solidFill>
              </a:defRPr>
            </a:lvl3pPr>
            <a:lvl4pPr marL="574675" indent="-171450">
              <a:lnSpc>
                <a:spcPct val="100000"/>
              </a:lnSpc>
              <a:spcBef>
                <a:spcPts val="0"/>
              </a:spcBef>
              <a:spcAft>
                <a:spcPts val="0"/>
              </a:spcAft>
              <a:buClr>
                <a:schemeClr val="bg1"/>
              </a:buClr>
              <a:defRPr sz="1200">
                <a:solidFill>
                  <a:schemeClr val="bg1"/>
                </a:solidFill>
              </a:defRPr>
            </a:lvl4pPr>
            <a:lvl5pPr marL="744538" indent="-174625">
              <a:lnSpc>
                <a:spcPct val="100000"/>
              </a:lnSpc>
              <a:spcBef>
                <a:spcPts val="0"/>
              </a:spcBef>
              <a:spcAft>
                <a:spcPts val="0"/>
              </a:spcAft>
              <a:buClr>
                <a:schemeClr val="bg1"/>
              </a:buClr>
              <a:defRPr sz="12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627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xt + 3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smtClean="0"/>
              <a:t>Slide Title 28 pt Calibri Regular</a:t>
            </a:r>
            <a:endParaRPr lang="en-US"/>
          </a:p>
        </p:txBody>
      </p:sp>
      <p:sp>
        <p:nvSpPr>
          <p:cNvPr id="3" name="Content Placeholder 2"/>
          <p:cNvSpPr>
            <a:spLocks noGrp="1"/>
          </p:cNvSpPr>
          <p:nvPr>
            <p:ph sz="half" idx="1"/>
          </p:nvPr>
        </p:nvSpPr>
        <p:spPr>
          <a:xfrm>
            <a:off x="609600" y="1501225"/>
            <a:ext cx="5486401" cy="2547315"/>
          </a:xfrm>
        </p:spPr>
        <p:txBody>
          <a:bodyPr/>
          <a:lstStyle>
            <a:lvl1pPr>
              <a:defRPr sz="1900"/>
            </a:lvl1pPr>
            <a:lvl2pPr>
              <a:defRPr sz="1900"/>
            </a:lvl2pPr>
            <a:lvl3pPr>
              <a:defRPr sz="1900"/>
            </a:lvl3pPr>
            <a:lvl4pPr>
              <a:defRPr sz="1700"/>
            </a:lvl4pPr>
            <a:lvl5pPr>
              <a:defRPr sz="17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hasCustomPrompt="1"/>
          </p:nvPr>
        </p:nvSpPr>
        <p:spPr>
          <a:xfrm>
            <a:off x="6440556" y="1501225"/>
            <a:ext cx="5141843" cy="4466189"/>
          </a:xfrm>
          <a:solidFill>
            <a:schemeClr val="bg1">
              <a:lumMod val="95000"/>
            </a:schemeClr>
          </a:solidFill>
        </p:spPr>
        <p:txBody>
          <a:bodyPr lIns="182880" tIns="182880" rIns="91440" bIns="182880"/>
          <a:lstStyle>
            <a:lvl1pPr>
              <a:defRPr sz="1900" baseline="0"/>
            </a:lvl1pPr>
            <a:lvl2pPr>
              <a:defRPr sz="1900"/>
            </a:lvl2pPr>
            <a:lvl3pPr>
              <a:defRPr sz="1900"/>
            </a:lvl3pPr>
            <a:lvl4pPr>
              <a:defRPr sz="1700"/>
            </a:lvl4pPr>
            <a:lvl5pPr>
              <a:defRPr sz="1700"/>
            </a:lvl5pPr>
            <a:lvl6pPr>
              <a:defRPr sz="1800"/>
            </a:lvl6pPr>
            <a:lvl7pPr>
              <a:defRPr sz="1800"/>
            </a:lvl7pPr>
            <a:lvl8pPr>
              <a:defRPr sz="1800"/>
            </a:lvl8pPr>
            <a:lvl9pPr>
              <a:defRPr sz="1800"/>
            </a:lvl9pPr>
          </a:lstStyle>
          <a:p>
            <a:pPr lvl="0"/>
            <a:r>
              <a:rPr lang="en-US" smtClean="0"/>
              <a:t>Type text here or click icon to add a graphic, chart or image</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AAB0B30-D7F6-4AD8-825F-2A2CB860C978}" type="datetime1">
              <a:rPr lang="en-US" smtClean="0"/>
              <a:t>8/18/2016</a:t>
            </a:fld>
            <a:endParaRPr lang="en-US"/>
          </a:p>
        </p:txBody>
      </p:sp>
      <p:sp>
        <p:nvSpPr>
          <p:cNvPr id="6" name="Footer Placeholder 5"/>
          <p:cNvSpPr>
            <a:spLocks noGrp="1"/>
          </p:cNvSpPr>
          <p:nvPr>
            <p:ph type="ftr" sz="quarter" idx="11"/>
          </p:nvPr>
        </p:nvSpPr>
        <p:spPr/>
        <p:txBody>
          <a:bodyPr/>
          <a:lstStyle/>
          <a:p>
            <a:r>
              <a:rPr lang="en-IN" smtClean="0"/>
              <a:t>XPIndia2016</a:t>
            </a:r>
            <a:endParaRPr lang="en-US"/>
          </a:p>
        </p:txBody>
      </p:sp>
      <p:sp>
        <p:nvSpPr>
          <p:cNvPr id="7" name="Slide Number Placeholder 6"/>
          <p:cNvSpPr>
            <a:spLocks noGrp="1"/>
          </p:cNvSpPr>
          <p:nvPr>
            <p:ph type="sldNum" sz="quarter" idx="12"/>
          </p:nvPr>
        </p:nvSpPr>
        <p:spPr/>
        <p:txBody>
          <a:bodyPr/>
          <a:lstStyle/>
          <a:p>
            <a:fld id="{FF9D829F-A75C-4B39-B931-30605358DC04}" type="slidenum">
              <a:rPr lang="en-US" smtClean="0"/>
              <a:t>‹#›</a:t>
            </a:fld>
            <a:endParaRPr lang="en-US"/>
          </a:p>
        </p:txBody>
      </p:sp>
      <p:sp>
        <p:nvSpPr>
          <p:cNvPr id="9" name="Content Placeholder 3"/>
          <p:cNvSpPr>
            <a:spLocks noGrp="1"/>
          </p:cNvSpPr>
          <p:nvPr>
            <p:ph sz="half" idx="13" hasCustomPrompt="1"/>
          </p:nvPr>
        </p:nvSpPr>
        <p:spPr>
          <a:xfrm>
            <a:off x="611717" y="4241733"/>
            <a:ext cx="2474976" cy="1725680"/>
          </a:xfrm>
          <a:solidFill>
            <a:schemeClr val="bg1">
              <a:lumMod val="95000"/>
            </a:schemeClr>
          </a:solidFill>
        </p:spPr>
        <p:txBody>
          <a:bodyPr lIns="137160" tIns="91440" rIns="45720" bIns="91440"/>
          <a:lstStyle>
            <a:lvl1pPr>
              <a:lnSpc>
                <a:spcPct val="100000"/>
              </a:lnSpc>
              <a:spcBef>
                <a:spcPts val="0"/>
              </a:spcBef>
              <a:defRPr sz="1200" baseline="0"/>
            </a:lvl1pPr>
            <a:lvl2pPr>
              <a:lnSpc>
                <a:spcPct val="100000"/>
              </a:lnSpc>
              <a:spcBef>
                <a:spcPts val="0"/>
              </a:spcBef>
              <a:defRPr sz="1200"/>
            </a:lvl2pPr>
            <a:lvl3pPr>
              <a:lnSpc>
                <a:spcPct val="100000"/>
              </a:lnSpc>
              <a:spcBef>
                <a:spcPts val="0"/>
              </a:spcBef>
              <a:defRPr sz="1200"/>
            </a:lvl3pPr>
            <a:lvl4pPr>
              <a:spcBef>
                <a:spcPts val="0"/>
              </a:spcBef>
              <a:defRPr sz="1000"/>
            </a:lvl4pPr>
            <a:lvl5pPr>
              <a:spcBef>
                <a:spcPts val="0"/>
              </a:spcBef>
              <a:defRPr sz="1000"/>
            </a:lvl5pPr>
            <a:lvl6pPr>
              <a:defRPr sz="1800"/>
            </a:lvl6pPr>
            <a:lvl7pPr>
              <a:defRPr sz="1800"/>
            </a:lvl7pPr>
            <a:lvl8pPr>
              <a:defRPr sz="1800"/>
            </a:lvl8pPr>
            <a:lvl9pPr>
              <a:defRPr sz="1800"/>
            </a:lvl9pPr>
          </a:lstStyle>
          <a:p>
            <a:pPr lvl="0"/>
            <a:r>
              <a:rPr lang="en-US" smtClean="0"/>
              <a:t>Type text here or click icon to add a graphic, chart or image</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3"/>
          <p:cNvSpPr>
            <a:spLocks noGrp="1"/>
          </p:cNvSpPr>
          <p:nvPr>
            <p:ph sz="half" idx="14" hasCustomPrompt="1"/>
          </p:nvPr>
        </p:nvSpPr>
        <p:spPr>
          <a:xfrm>
            <a:off x="3315160" y="4241733"/>
            <a:ext cx="2474976" cy="1725680"/>
          </a:xfrm>
          <a:solidFill>
            <a:schemeClr val="bg1">
              <a:lumMod val="95000"/>
            </a:schemeClr>
          </a:solidFill>
        </p:spPr>
        <p:txBody>
          <a:bodyPr lIns="137160" tIns="91440" rIns="45720" bIns="91440"/>
          <a:lstStyle>
            <a:lvl1pPr marL="0" marR="0" indent="0" algn="l" defTabSz="914400" rtl="0" eaLnBrk="1" fontAlgn="auto" latinLnBrk="0" hangingPunct="1">
              <a:lnSpc>
                <a:spcPct val="100000"/>
              </a:lnSpc>
              <a:spcBef>
                <a:spcPts val="0"/>
              </a:spcBef>
              <a:spcAft>
                <a:spcPts val="600"/>
              </a:spcAft>
              <a:buClr>
                <a:srgbClr val="008D96"/>
              </a:buClr>
              <a:buSzTx/>
              <a:buFont typeface="Arial" panose="020B0604020202020204" pitchFamily="34" charset="0"/>
              <a:buNone/>
              <a:tabLst/>
              <a:defRPr sz="1200" baseline="0"/>
            </a:lvl1pPr>
            <a:lvl2pPr>
              <a:lnSpc>
                <a:spcPct val="100000"/>
              </a:lnSpc>
              <a:spcBef>
                <a:spcPts val="0"/>
              </a:spcBef>
              <a:defRPr sz="1200"/>
            </a:lvl2pPr>
            <a:lvl3pPr>
              <a:lnSpc>
                <a:spcPct val="100000"/>
              </a:lnSpc>
              <a:spcBef>
                <a:spcPts val="0"/>
              </a:spcBef>
              <a:defRPr sz="1200"/>
            </a:lvl3pPr>
            <a:lvl4pPr>
              <a:spcBef>
                <a:spcPts val="0"/>
              </a:spcBef>
              <a:defRPr sz="1000"/>
            </a:lvl4pPr>
            <a:lvl5pPr>
              <a:spcBef>
                <a:spcPts val="0"/>
              </a:spcBef>
              <a:defRPr sz="1000"/>
            </a:lvl5pPr>
            <a:lvl6pPr>
              <a:defRPr sz="1800"/>
            </a:lvl6pPr>
            <a:lvl7pPr>
              <a:defRPr sz="1800"/>
            </a:lvl7pPr>
            <a:lvl8pPr>
              <a:defRPr sz="1800"/>
            </a:lvl8pPr>
            <a:lvl9pPr>
              <a:defRPr sz="1800"/>
            </a:lvl9pPr>
          </a:lstStyle>
          <a:p>
            <a:pPr marL="0" marR="0" lvl="0" indent="0" algn="l" defTabSz="914400" rtl="0" eaLnBrk="1" fontAlgn="auto" latinLnBrk="0" hangingPunct="1">
              <a:lnSpc>
                <a:spcPct val="100000"/>
              </a:lnSpc>
              <a:spcBef>
                <a:spcPts val="0"/>
              </a:spcBef>
              <a:spcAft>
                <a:spcPts val="600"/>
              </a:spcAft>
              <a:buClr>
                <a:srgbClr val="008D96"/>
              </a:buClr>
              <a:buSzTx/>
              <a:buFont typeface="Arial" panose="020B0604020202020204" pitchFamily="34" charset="0"/>
              <a:buNone/>
              <a:tabLst/>
              <a:defRPr/>
            </a:pPr>
            <a:r>
              <a:rPr lang="en-US" smtClean="0"/>
              <a:t>Type text here or click icon to add a graphic, chart or image</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3967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xt + Locked Image Gri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smtClean="0"/>
              <a:t>Locked Image Grid</a:t>
            </a:r>
            <a:endParaRPr lang="en-US"/>
          </a:p>
        </p:txBody>
      </p:sp>
      <p:sp>
        <p:nvSpPr>
          <p:cNvPr id="3" name="Content Placeholder 2"/>
          <p:cNvSpPr>
            <a:spLocks noGrp="1"/>
          </p:cNvSpPr>
          <p:nvPr>
            <p:ph sz="half" idx="1"/>
          </p:nvPr>
        </p:nvSpPr>
        <p:spPr>
          <a:xfrm>
            <a:off x="609599" y="1501225"/>
            <a:ext cx="6405217" cy="4466189"/>
          </a:xfrm>
        </p:spPr>
        <p:txBody>
          <a:bodyPr/>
          <a:lstStyle>
            <a:lvl1pPr>
              <a:defRPr sz="1900"/>
            </a:lvl1pPr>
            <a:lvl2pPr>
              <a:defRPr sz="1900"/>
            </a:lvl2pPr>
            <a:lvl3pPr>
              <a:defRPr sz="1900"/>
            </a:lvl3pPr>
            <a:lvl4pPr>
              <a:defRPr sz="1700"/>
            </a:lvl4pPr>
            <a:lvl5pPr>
              <a:defRPr sz="17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4DB568-F4A5-42A3-B44A-874E38CFF276}" type="datetime1">
              <a:rPr lang="en-US" smtClean="0"/>
              <a:t>8/18/2016</a:t>
            </a:fld>
            <a:endParaRPr lang="en-US"/>
          </a:p>
        </p:txBody>
      </p:sp>
      <p:sp>
        <p:nvSpPr>
          <p:cNvPr id="6" name="Footer Placeholder 5"/>
          <p:cNvSpPr>
            <a:spLocks noGrp="1"/>
          </p:cNvSpPr>
          <p:nvPr>
            <p:ph type="ftr" sz="quarter" idx="11"/>
          </p:nvPr>
        </p:nvSpPr>
        <p:spPr/>
        <p:txBody>
          <a:bodyPr/>
          <a:lstStyle/>
          <a:p>
            <a:r>
              <a:rPr lang="en-IN" smtClean="0"/>
              <a:t>XPIndia2016</a:t>
            </a:r>
            <a:endParaRPr lang="en-US"/>
          </a:p>
        </p:txBody>
      </p:sp>
      <p:sp>
        <p:nvSpPr>
          <p:cNvPr id="7" name="Slide Number Placeholder 6"/>
          <p:cNvSpPr>
            <a:spLocks noGrp="1"/>
          </p:cNvSpPr>
          <p:nvPr>
            <p:ph type="sldNum" sz="quarter" idx="12"/>
          </p:nvPr>
        </p:nvSpPr>
        <p:spPr/>
        <p:txBody>
          <a:bodyPr/>
          <a:lstStyle/>
          <a:p>
            <a:fld id="{FF9D829F-A75C-4B39-B931-30605358DC04}" type="slidenum">
              <a:rPr lang="en-US" smtClean="0"/>
              <a:t>‹#›</a:t>
            </a:fld>
            <a:endParaRPr lang="en-US"/>
          </a:p>
        </p:txBody>
      </p:sp>
      <p:pic>
        <p:nvPicPr>
          <p:cNvPr id="26" name="Picture Placeholder 24"/>
          <p:cNvPicPr>
            <a:picLocks noChangeAspect="1"/>
          </p:cNvPicPr>
          <p:nvPr/>
        </p:nvPicPr>
        <p:blipFill>
          <a:blip r:embed="rId2">
            <a:extLst>
              <a:ext uri="{28A0092B-C50C-407E-A947-70E740481C1C}">
                <a14:useLocalDpi xmlns:a14="http://schemas.microsoft.com/office/drawing/2010/main" val="0"/>
              </a:ext>
            </a:extLst>
          </a:blip>
          <a:srcRect l="9680" r="9680"/>
          <a:stretch>
            <a:fillRect/>
          </a:stretch>
        </p:blipFill>
        <p:spPr>
          <a:xfrm>
            <a:off x="7262751" y="1553419"/>
            <a:ext cx="1013829" cy="943337"/>
          </a:xfrm>
          <a:prstGeom prst="rect">
            <a:avLst/>
          </a:prstGeom>
          <a:solidFill>
            <a:schemeClr val="bg1">
              <a:lumMod val="95000"/>
            </a:schemeClr>
          </a:solidFill>
        </p:spPr>
      </p:pic>
      <p:pic>
        <p:nvPicPr>
          <p:cNvPr id="27" name="Picture Placeholder 29"/>
          <p:cNvPicPr>
            <a:picLocks noChangeAspect="1"/>
          </p:cNvPicPr>
          <p:nvPr/>
        </p:nvPicPr>
        <p:blipFill>
          <a:blip r:embed="rId3">
            <a:extLst>
              <a:ext uri="{28A0092B-C50C-407E-A947-70E740481C1C}">
                <a14:useLocalDpi xmlns:a14="http://schemas.microsoft.com/office/drawing/2010/main" val="0"/>
              </a:ext>
            </a:extLst>
          </a:blip>
          <a:srcRect l="9680" r="9680"/>
          <a:stretch>
            <a:fillRect/>
          </a:stretch>
        </p:blipFill>
        <p:spPr>
          <a:xfrm>
            <a:off x="8367919" y="1553419"/>
            <a:ext cx="1013829" cy="943337"/>
          </a:xfrm>
          <a:prstGeom prst="rect">
            <a:avLst/>
          </a:prstGeom>
          <a:solidFill>
            <a:schemeClr val="bg1">
              <a:lumMod val="95000"/>
            </a:schemeClr>
          </a:solidFill>
        </p:spPr>
      </p:pic>
      <p:pic>
        <p:nvPicPr>
          <p:cNvPr id="28" name="Picture Placeholder 25"/>
          <p:cNvPicPr>
            <a:picLocks noChangeAspect="1"/>
          </p:cNvPicPr>
          <p:nvPr/>
        </p:nvPicPr>
        <p:blipFill>
          <a:blip r:embed="rId4">
            <a:extLst>
              <a:ext uri="{28A0092B-C50C-407E-A947-70E740481C1C}">
                <a14:useLocalDpi xmlns:a14="http://schemas.microsoft.com/office/drawing/2010/main" val="0"/>
              </a:ext>
            </a:extLst>
          </a:blip>
          <a:srcRect l="9680" r="9680"/>
          <a:stretch>
            <a:fillRect/>
          </a:stretch>
        </p:blipFill>
        <p:spPr>
          <a:xfrm>
            <a:off x="9473087" y="1553419"/>
            <a:ext cx="1013829" cy="943337"/>
          </a:xfrm>
          <a:prstGeom prst="rect">
            <a:avLst/>
          </a:prstGeom>
          <a:solidFill>
            <a:schemeClr val="bg1">
              <a:lumMod val="95000"/>
            </a:schemeClr>
          </a:solidFill>
        </p:spPr>
      </p:pic>
      <p:pic>
        <p:nvPicPr>
          <p:cNvPr id="29" name="Picture Placeholder 26"/>
          <p:cNvPicPr>
            <a:picLocks noChangeAspect="1"/>
          </p:cNvPicPr>
          <p:nvPr/>
        </p:nvPicPr>
        <p:blipFill>
          <a:blip r:embed="rId5">
            <a:extLst>
              <a:ext uri="{28A0092B-C50C-407E-A947-70E740481C1C}">
                <a14:useLocalDpi xmlns:a14="http://schemas.microsoft.com/office/drawing/2010/main" val="0"/>
              </a:ext>
            </a:extLst>
          </a:blip>
          <a:srcRect l="9680" r="9680"/>
          <a:stretch>
            <a:fillRect/>
          </a:stretch>
        </p:blipFill>
        <p:spPr>
          <a:xfrm>
            <a:off x="10578254" y="1553419"/>
            <a:ext cx="1013829" cy="943337"/>
          </a:xfrm>
          <a:prstGeom prst="rect">
            <a:avLst/>
          </a:prstGeom>
          <a:solidFill>
            <a:schemeClr val="bg1">
              <a:lumMod val="95000"/>
            </a:schemeClr>
          </a:solidFill>
        </p:spPr>
      </p:pic>
      <p:pic>
        <p:nvPicPr>
          <p:cNvPr id="30" name="Picture Placeholder 27"/>
          <p:cNvPicPr>
            <a:picLocks noChangeAspect="1"/>
          </p:cNvPicPr>
          <p:nvPr/>
        </p:nvPicPr>
        <p:blipFill>
          <a:blip r:embed="rId6">
            <a:extLst>
              <a:ext uri="{28A0092B-C50C-407E-A947-70E740481C1C}">
                <a14:useLocalDpi xmlns:a14="http://schemas.microsoft.com/office/drawing/2010/main" val="0"/>
              </a:ext>
            </a:extLst>
          </a:blip>
          <a:srcRect l="9748" r="9748"/>
          <a:stretch>
            <a:fillRect/>
          </a:stretch>
        </p:blipFill>
        <p:spPr>
          <a:xfrm>
            <a:off x="7262751" y="2569804"/>
            <a:ext cx="1013829" cy="943337"/>
          </a:xfrm>
          <a:prstGeom prst="rect">
            <a:avLst/>
          </a:prstGeom>
          <a:solidFill>
            <a:schemeClr val="bg1">
              <a:lumMod val="95000"/>
            </a:schemeClr>
          </a:solidFill>
        </p:spPr>
      </p:pic>
      <p:pic>
        <p:nvPicPr>
          <p:cNvPr id="31" name="Picture Placeholder 43"/>
          <p:cNvPicPr>
            <a:picLocks noChangeAspect="1"/>
          </p:cNvPicPr>
          <p:nvPr/>
        </p:nvPicPr>
        <p:blipFill>
          <a:blip r:embed="rId7">
            <a:extLst>
              <a:ext uri="{28A0092B-C50C-407E-A947-70E740481C1C}">
                <a14:useLocalDpi xmlns:a14="http://schemas.microsoft.com/office/drawing/2010/main" val="0"/>
              </a:ext>
            </a:extLst>
          </a:blip>
          <a:srcRect l="9748" r="9748"/>
          <a:stretch>
            <a:fillRect/>
          </a:stretch>
        </p:blipFill>
        <p:spPr>
          <a:xfrm>
            <a:off x="8367919" y="2569804"/>
            <a:ext cx="1013829" cy="943337"/>
          </a:xfrm>
          <a:prstGeom prst="rect">
            <a:avLst/>
          </a:prstGeom>
          <a:solidFill>
            <a:schemeClr val="bg1">
              <a:lumMod val="95000"/>
            </a:schemeClr>
          </a:solidFill>
        </p:spPr>
      </p:pic>
      <p:pic>
        <p:nvPicPr>
          <p:cNvPr id="32" name="Picture Placeholder 44"/>
          <p:cNvPicPr>
            <a:picLocks noChangeAspect="1"/>
          </p:cNvPicPr>
          <p:nvPr/>
        </p:nvPicPr>
        <p:blipFill>
          <a:blip r:embed="rId8">
            <a:extLst>
              <a:ext uri="{28A0092B-C50C-407E-A947-70E740481C1C}">
                <a14:useLocalDpi xmlns:a14="http://schemas.microsoft.com/office/drawing/2010/main" val="0"/>
              </a:ext>
            </a:extLst>
          </a:blip>
          <a:srcRect l="9748" r="9748"/>
          <a:stretch>
            <a:fillRect/>
          </a:stretch>
        </p:blipFill>
        <p:spPr>
          <a:xfrm>
            <a:off x="9473087" y="2569804"/>
            <a:ext cx="1013829" cy="943337"/>
          </a:xfrm>
          <a:prstGeom prst="rect">
            <a:avLst/>
          </a:prstGeom>
          <a:solidFill>
            <a:schemeClr val="bg1">
              <a:lumMod val="95000"/>
            </a:schemeClr>
          </a:solidFill>
        </p:spPr>
      </p:pic>
      <p:pic>
        <p:nvPicPr>
          <p:cNvPr id="33" name="Picture Placeholder 45"/>
          <p:cNvPicPr>
            <a:picLocks noChangeAspect="1"/>
          </p:cNvPicPr>
          <p:nvPr/>
        </p:nvPicPr>
        <p:blipFill>
          <a:blip r:embed="rId9">
            <a:extLst>
              <a:ext uri="{28A0092B-C50C-407E-A947-70E740481C1C}">
                <a14:useLocalDpi xmlns:a14="http://schemas.microsoft.com/office/drawing/2010/main" val="0"/>
              </a:ext>
            </a:extLst>
          </a:blip>
          <a:srcRect l="9748" r="9748"/>
          <a:stretch>
            <a:fillRect/>
          </a:stretch>
        </p:blipFill>
        <p:spPr>
          <a:xfrm>
            <a:off x="10578254" y="2569804"/>
            <a:ext cx="1013829" cy="943337"/>
          </a:xfrm>
          <a:prstGeom prst="rect">
            <a:avLst/>
          </a:prstGeom>
          <a:solidFill>
            <a:schemeClr val="bg1">
              <a:lumMod val="95000"/>
            </a:schemeClr>
          </a:solidFill>
        </p:spPr>
      </p:pic>
      <p:pic>
        <p:nvPicPr>
          <p:cNvPr id="34" name="Picture Placeholder 47"/>
          <p:cNvPicPr>
            <a:picLocks noChangeAspect="1"/>
          </p:cNvPicPr>
          <p:nvPr/>
        </p:nvPicPr>
        <p:blipFill>
          <a:blip r:embed="rId10">
            <a:extLst>
              <a:ext uri="{28A0092B-C50C-407E-A947-70E740481C1C}">
                <a14:useLocalDpi xmlns:a14="http://schemas.microsoft.com/office/drawing/2010/main" val="0"/>
              </a:ext>
            </a:extLst>
          </a:blip>
          <a:srcRect l="9680" r="9680"/>
          <a:stretch>
            <a:fillRect/>
          </a:stretch>
        </p:blipFill>
        <p:spPr>
          <a:xfrm>
            <a:off x="8367919" y="3586188"/>
            <a:ext cx="1013829" cy="943337"/>
          </a:xfrm>
          <a:prstGeom prst="rect">
            <a:avLst/>
          </a:prstGeom>
          <a:solidFill>
            <a:schemeClr val="bg1">
              <a:lumMod val="95000"/>
            </a:schemeClr>
          </a:solidFill>
        </p:spPr>
      </p:pic>
      <p:pic>
        <p:nvPicPr>
          <p:cNvPr id="35" name="Picture Placeholder 48"/>
          <p:cNvPicPr>
            <a:picLocks noChangeAspect="1"/>
          </p:cNvPicPr>
          <p:nvPr/>
        </p:nvPicPr>
        <p:blipFill>
          <a:blip r:embed="rId11">
            <a:extLst>
              <a:ext uri="{28A0092B-C50C-407E-A947-70E740481C1C}">
                <a14:useLocalDpi xmlns:a14="http://schemas.microsoft.com/office/drawing/2010/main" val="0"/>
              </a:ext>
            </a:extLst>
          </a:blip>
          <a:srcRect l="9680" r="9680"/>
          <a:stretch>
            <a:fillRect/>
          </a:stretch>
        </p:blipFill>
        <p:spPr>
          <a:xfrm>
            <a:off x="9473087" y="3586188"/>
            <a:ext cx="1013829" cy="943337"/>
          </a:xfrm>
          <a:prstGeom prst="rect">
            <a:avLst/>
          </a:prstGeom>
          <a:solidFill>
            <a:schemeClr val="bg1">
              <a:lumMod val="95000"/>
            </a:schemeClr>
          </a:solidFill>
        </p:spPr>
      </p:pic>
      <p:pic>
        <p:nvPicPr>
          <p:cNvPr id="36" name="Picture Placeholder 49"/>
          <p:cNvPicPr>
            <a:picLocks noChangeAspect="1"/>
          </p:cNvPicPr>
          <p:nvPr/>
        </p:nvPicPr>
        <p:blipFill>
          <a:blip r:embed="rId12">
            <a:extLst>
              <a:ext uri="{28A0092B-C50C-407E-A947-70E740481C1C}">
                <a14:useLocalDpi xmlns:a14="http://schemas.microsoft.com/office/drawing/2010/main" val="0"/>
              </a:ext>
            </a:extLst>
          </a:blip>
          <a:srcRect l="9680" r="9680"/>
          <a:stretch>
            <a:fillRect/>
          </a:stretch>
        </p:blipFill>
        <p:spPr>
          <a:xfrm>
            <a:off x="10578254" y="3586188"/>
            <a:ext cx="1013829" cy="943337"/>
          </a:xfrm>
          <a:prstGeom prst="rect">
            <a:avLst/>
          </a:prstGeom>
          <a:solidFill>
            <a:schemeClr val="bg1">
              <a:lumMod val="95000"/>
            </a:schemeClr>
          </a:solidFill>
        </p:spPr>
      </p:pic>
      <p:pic>
        <p:nvPicPr>
          <p:cNvPr id="37" name="Picture Placeholder 50"/>
          <p:cNvPicPr>
            <a:picLocks noChangeAspect="1"/>
          </p:cNvPicPr>
          <p:nvPr/>
        </p:nvPicPr>
        <p:blipFill>
          <a:blip r:embed="rId13">
            <a:extLst>
              <a:ext uri="{28A0092B-C50C-407E-A947-70E740481C1C}">
                <a14:useLocalDpi xmlns:a14="http://schemas.microsoft.com/office/drawing/2010/main" val="0"/>
              </a:ext>
            </a:extLst>
          </a:blip>
          <a:srcRect l="9680" r="9680"/>
          <a:stretch>
            <a:fillRect/>
          </a:stretch>
        </p:blipFill>
        <p:spPr>
          <a:xfrm>
            <a:off x="7262751" y="4602571"/>
            <a:ext cx="1013829" cy="943337"/>
          </a:xfrm>
          <a:prstGeom prst="rect">
            <a:avLst/>
          </a:prstGeom>
          <a:solidFill>
            <a:schemeClr val="bg1">
              <a:lumMod val="95000"/>
            </a:schemeClr>
          </a:solidFill>
        </p:spPr>
      </p:pic>
      <p:pic>
        <p:nvPicPr>
          <p:cNvPr id="38" name="Picture Placeholder 51"/>
          <p:cNvPicPr>
            <a:picLocks noChangeAspect="1"/>
          </p:cNvPicPr>
          <p:nvPr/>
        </p:nvPicPr>
        <p:blipFill>
          <a:blip r:embed="rId14">
            <a:extLst>
              <a:ext uri="{28A0092B-C50C-407E-A947-70E740481C1C}">
                <a14:useLocalDpi xmlns:a14="http://schemas.microsoft.com/office/drawing/2010/main" val="0"/>
              </a:ext>
            </a:extLst>
          </a:blip>
          <a:srcRect l="9680" r="9680"/>
          <a:stretch>
            <a:fillRect/>
          </a:stretch>
        </p:blipFill>
        <p:spPr>
          <a:xfrm>
            <a:off x="8367919" y="4602571"/>
            <a:ext cx="1013829" cy="943337"/>
          </a:xfrm>
          <a:prstGeom prst="rect">
            <a:avLst/>
          </a:prstGeom>
          <a:solidFill>
            <a:schemeClr val="bg1">
              <a:lumMod val="95000"/>
            </a:schemeClr>
          </a:solidFill>
        </p:spPr>
      </p:pic>
      <p:pic>
        <p:nvPicPr>
          <p:cNvPr id="39" name="Picture Placeholder 60"/>
          <p:cNvPicPr>
            <a:picLocks noChangeAspect="1"/>
          </p:cNvPicPr>
          <p:nvPr/>
        </p:nvPicPr>
        <p:blipFill>
          <a:blip r:embed="rId15">
            <a:grayscl/>
            <a:extLst>
              <a:ext uri="{28A0092B-C50C-407E-A947-70E740481C1C}">
                <a14:useLocalDpi xmlns:a14="http://schemas.microsoft.com/office/drawing/2010/main" val="0"/>
              </a:ext>
            </a:extLst>
          </a:blip>
          <a:srcRect l="9680" r="9680"/>
          <a:stretch>
            <a:fillRect/>
          </a:stretch>
        </p:blipFill>
        <p:spPr>
          <a:xfrm>
            <a:off x="9473087" y="4602571"/>
            <a:ext cx="1013829" cy="943337"/>
          </a:xfrm>
          <a:prstGeom prst="rect">
            <a:avLst/>
          </a:prstGeom>
          <a:solidFill>
            <a:schemeClr val="bg1">
              <a:lumMod val="95000"/>
            </a:schemeClr>
          </a:solidFill>
        </p:spPr>
      </p:pic>
      <p:pic>
        <p:nvPicPr>
          <p:cNvPr id="40" name="Picture Placeholder 61"/>
          <p:cNvPicPr>
            <a:picLocks noChangeAspect="1"/>
          </p:cNvPicPr>
          <p:nvPr/>
        </p:nvPicPr>
        <p:blipFill>
          <a:blip r:embed="rId16">
            <a:grayscl/>
            <a:extLst>
              <a:ext uri="{28A0092B-C50C-407E-A947-70E740481C1C}">
                <a14:useLocalDpi xmlns:a14="http://schemas.microsoft.com/office/drawing/2010/main" val="0"/>
              </a:ext>
            </a:extLst>
          </a:blip>
          <a:srcRect l="9680" r="9680"/>
          <a:stretch>
            <a:fillRect/>
          </a:stretch>
        </p:blipFill>
        <p:spPr>
          <a:xfrm>
            <a:off x="10578254" y="4602571"/>
            <a:ext cx="1013829" cy="943337"/>
          </a:xfrm>
          <a:prstGeom prst="rect">
            <a:avLst/>
          </a:prstGeom>
          <a:solidFill>
            <a:schemeClr val="bg1">
              <a:lumMod val="95000"/>
            </a:schemeClr>
          </a:solidFill>
        </p:spPr>
      </p:pic>
      <p:pic>
        <p:nvPicPr>
          <p:cNvPr id="41" name="Picture Placeholder 76"/>
          <p:cNvPicPr>
            <a:picLocks noChangeAspect="1"/>
          </p:cNvPicPr>
          <p:nvPr/>
        </p:nvPicPr>
        <p:blipFill>
          <a:blip r:embed="rId17">
            <a:grayscl/>
            <a:extLst>
              <a:ext uri="{28A0092B-C50C-407E-A947-70E740481C1C}">
                <a14:useLocalDpi xmlns:a14="http://schemas.microsoft.com/office/drawing/2010/main" val="0"/>
              </a:ext>
            </a:extLst>
          </a:blip>
          <a:srcRect l="9680" r="9680"/>
          <a:stretch>
            <a:fillRect/>
          </a:stretch>
        </p:blipFill>
        <p:spPr>
          <a:xfrm>
            <a:off x="7262751" y="3586188"/>
            <a:ext cx="1013829" cy="943337"/>
          </a:xfrm>
          <a:prstGeom prst="rect">
            <a:avLst/>
          </a:prstGeom>
          <a:solidFill>
            <a:schemeClr val="bg1">
              <a:lumMod val="95000"/>
            </a:schemeClr>
          </a:solidFill>
        </p:spPr>
      </p:pic>
      <p:pic>
        <p:nvPicPr>
          <p:cNvPr id="23" name="Picture Placeholder 8"/>
          <p:cNvPicPr>
            <a:picLocks noChangeAspect="1"/>
          </p:cNvPicPr>
          <p:nvPr/>
        </p:nvPicPr>
        <p:blipFill rotWithShape="1">
          <a:blip r:embed="rId18">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val="0"/>
              </a:ext>
            </a:extLst>
          </a:blip>
          <a:srcRect t="-121" b="17278"/>
          <a:stretch/>
        </p:blipFill>
        <p:spPr>
          <a:xfrm>
            <a:off x="9462468" y="1552937"/>
            <a:ext cx="1013829" cy="943337"/>
          </a:xfrm>
          <a:prstGeom prst="rect">
            <a:avLst/>
          </a:prstGeom>
        </p:spPr>
      </p:pic>
      <p:pic>
        <p:nvPicPr>
          <p:cNvPr id="24" name="Picture Placeholder 5"/>
          <p:cNvPicPr>
            <a:picLocks noChangeAspect="1"/>
          </p:cNvPicPr>
          <p:nvPr/>
        </p:nvPicPr>
        <p:blipFill>
          <a:blip r:embed="rId20">
            <a:extLst>
              <a:ext uri="{28A0092B-C50C-407E-A947-70E740481C1C}">
                <a14:useLocalDpi xmlns:a14="http://schemas.microsoft.com/office/drawing/2010/main" val="0"/>
              </a:ext>
            </a:extLst>
          </a:blip>
          <a:srcRect t="54" b="54"/>
          <a:stretch>
            <a:fillRect/>
          </a:stretch>
        </p:blipFill>
        <p:spPr>
          <a:xfrm>
            <a:off x="10567635" y="1552937"/>
            <a:ext cx="1013829" cy="943337"/>
          </a:xfrm>
          <a:prstGeom prst="rect">
            <a:avLst/>
          </a:prstGeom>
        </p:spPr>
      </p:pic>
      <p:pic>
        <p:nvPicPr>
          <p:cNvPr id="25" name="Picture Placeholder 11"/>
          <p:cNvPicPr>
            <a:picLocks noChangeAspect="1"/>
          </p:cNvPicPr>
          <p:nvPr/>
        </p:nvPicPr>
        <p:blipFill rotWithShape="1">
          <a:blip r:embed="rId21" cstate="print">
            <a:extLst>
              <a:ext uri="{BEBA8EAE-BF5A-486C-A8C5-ECC9F3942E4B}">
                <a14:imgProps xmlns:a14="http://schemas.microsoft.com/office/drawing/2010/main">
                  <a14:imgLayer r:embed="rId22">
                    <a14:imgEffect>
                      <a14:saturation sat="0"/>
                    </a14:imgEffect>
                  </a14:imgLayer>
                </a14:imgProps>
              </a:ext>
              <a:ext uri="{28A0092B-C50C-407E-A947-70E740481C1C}">
                <a14:useLocalDpi xmlns:a14="http://schemas.microsoft.com/office/drawing/2010/main" val="0"/>
              </a:ext>
            </a:extLst>
          </a:blip>
          <a:srcRect t="1102" b="15985"/>
          <a:stretch/>
        </p:blipFill>
        <p:spPr>
          <a:xfrm>
            <a:off x="8357300" y="2569321"/>
            <a:ext cx="1013829" cy="943337"/>
          </a:xfrm>
          <a:prstGeom prst="rect">
            <a:avLst/>
          </a:prstGeom>
        </p:spPr>
      </p:pic>
      <p:pic>
        <p:nvPicPr>
          <p:cNvPr id="42" name="Picture Placeholder 21"/>
          <p:cNvPicPr>
            <a:picLocks noChangeAspect="1"/>
          </p:cNvPicPr>
          <p:nvPr/>
        </p:nvPicPr>
        <p:blipFill>
          <a:blip r:embed="rId23" cstate="print">
            <a:grayscl/>
            <a:extLst>
              <a:ext uri="{28A0092B-C50C-407E-A947-70E740481C1C}">
                <a14:useLocalDpi xmlns:a14="http://schemas.microsoft.com/office/drawing/2010/main" val="0"/>
              </a:ext>
            </a:extLst>
          </a:blip>
          <a:srcRect l="9680" r="9680"/>
          <a:stretch>
            <a:fillRect/>
          </a:stretch>
        </p:blipFill>
        <p:spPr>
          <a:xfrm>
            <a:off x="8357300" y="4602088"/>
            <a:ext cx="1013829" cy="943337"/>
          </a:xfrm>
          <a:prstGeom prst="rect">
            <a:avLst/>
          </a:prstGeom>
          <a:solidFill>
            <a:schemeClr val="bg1">
              <a:lumMod val="95000"/>
            </a:schemeClr>
          </a:solidFill>
        </p:spPr>
      </p:pic>
      <p:pic>
        <p:nvPicPr>
          <p:cNvPr id="43" name="Picture Placeholder 24"/>
          <p:cNvPicPr>
            <a:picLocks noChangeAspect="1"/>
          </p:cNvPicPr>
          <p:nvPr userDrawn="1"/>
        </p:nvPicPr>
        <p:blipFill>
          <a:blip r:embed="rId2">
            <a:extLst>
              <a:ext uri="{28A0092B-C50C-407E-A947-70E740481C1C}">
                <a14:useLocalDpi xmlns:a14="http://schemas.microsoft.com/office/drawing/2010/main" val="0"/>
              </a:ext>
            </a:extLst>
          </a:blip>
          <a:srcRect l="9680" r="9680"/>
          <a:stretch>
            <a:fillRect/>
          </a:stretch>
        </p:blipFill>
        <p:spPr>
          <a:xfrm>
            <a:off x="7262751" y="1553419"/>
            <a:ext cx="1013829" cy="943337"/>
          </a:xfrm>
          <a:prstGeom prst="rect">
            <a:avLst/>
          </a:prstGeom>
          <a:solidFill>
            <a:schemeClr val="bg1">
              <a:lumMod val="95000"/>
            </a:schemeClr>
          </a:solidFill>
        </p:spPr>
      </p:pic>
      <p:pic>
        <p:nvPicPr>
          <p:cNvPr id="44" name="Picture Placeholder 29"/>
          <p:cNvPicPr>
            <a:picLocks noChangeAspect="1"/>
          </p:cNvPicPr>
          <p:nvPr userDrawn="1"/>
        </p:nvPicPr>
        <p:blipFill>
          <a:blip r:embed="rId3">
            <a:extLst>
              <a:ext uri="{28A0092B-C50C-407E-A947-70E740481C1C}">
                <a14:useLocalDpi xmlns:a14="http://schemas.microsoft.com/office/drawing/2010/main" val="0"/>
              </a:ext>
            </a:extLst>
          </a:blip>
          <a:srcRect l="9680" r="9680"/>
          <a:stretch>
            <a:fillRect/>
          </a:stretch>
        </p:blipFill>
        <p:spPr>
          <a:xfrm>
            <a:off x="8367919" y="1553419"/>
            <a:ext cx="1013829" cy="943337"/>
          </a:xfrm>
          <a:prstGeom prst="rect">
            <a:avLst/>
          </a:prstGeom>
          <a:solidFill>
            <a:schemeClr val="bg1">
              <a:lumMod val="95000"/>
            </a:schemeClr>
          </a:solidFill>
        </p:spPr>
      </p:pic>
      <p:pic>
        <p:nvPicPr>
          <p:cNvPr id="45" name="Picture Placeholder 25"/>
          <p:cNvPicPr>
            <a:picLocks noChangeAspect="1"/>
          </p:cNvPicPr>
          <p:nvPr userDrawn="1"/>
        </p:nvPicPr>
        <p:blipFill>
          <a:blip r:embed="rId4">
            <a:extLst>
              <a:ext uri="{28A0092B-C50C-407E-A947-70E740481C1C}">
                <a14:useLocalDpi xmlns:a14="http://schemas.microsoft.com/office/drawing/2010/main" val="0"/>
              </a:ext>
            </a:extLst>
          </a:blip>
          <a:srcRect l="9680" r="9680"/>
          <a:stretch>
            <a:fillRect/>
          </a:stretch>
        </p:blipFill>
        <p:spPr>
          <a:xfrm>
            <a:off x="9473087" y="1553419"/>
            <a:ext cx="1013829" cy="943337"/>
          </a:xfrm>
          <a:prstGeom prst="rect">
            <a:avLst/>
          </a:prstGeom>
          <a:solidFill>
            <a:schemeClr val="bg1">
              <a:lumMod val="95000"/>
            </a:schemeClr>
          </a:solidFill>
        </p:spPr>
      </p:pic>
      <p:pic>
        <p:nvPicPr>
          <p:cNvPr id="46" name="Picture Placeholder 26"/>
          <p:cNvPicPr>
            <a:picLocks noChangeAspect="1"/>
          </p:cNvPicPr>
          <p:nvPr userDrawn="1"/>
        </p:nvPicPr>
        <p:blipFill>
          <a:blip r:embed="rId5">
            <a:extLst>
              <a:ext uri="{28A0092B-C50C-407E-A947-70E740481C1C}">
                <a14:useLocalDpi xmlns:a14="http://schemas.microsoft.com/office/drawing/2010/main" val="0"/>
              </a:ext>
            </a:extLst>
          </a:blip>
          <a:srcRect l="9680" r="9680"/>
          <a:stretch>
            <a:fillRect/>
          </a:stretch>
        </p:blipFill>
        <p:spPr>
          <a:xfrm>
            <a:off x="10578254" y="1553419"/>
            <a:ext cx="1013829" cy="943337"/>
          </a:xfrm>
          <a:prstGeom prst="rect">
            <a:avLst/>
          </a:prstGeom>
          <a:solidFill>
            <a:schemeClr val="bg1">
              <a:lumMod val="95000"/>
            </a:schemeClr>
          </a:solidFill>
        </p:spPr>
      </p:pic>
      <p:pic>
        <p:nvPicPr>
          <p:cNvPr id="47" name="Picture Placeholder 27"/>
          <p:cNvPicPr>
            <a:picLocks noChangeAspect="1"/>
          </p:cNvPicPr>
          <p:nvPr userDrawn="1"/>
        </p:nvPicPr>
        <p:blipFill>
          <a:blip r:embed="rId6">
            <a:extLst>
              <a:ext uri="{28A0092B-C50C-407E-A947-70E740481C1C}">
                <a14:useLocalDpi xmlns:a14="http://schemas.microsoft.com/office/drawing/2010/main" val="0"/>
              </a:ext>
            </a:extLst>
          </a:blip>
          <a:srcRect l="9748" r="9748"/>
          <a:stretch>
            <a:fillRect/>
          </a:stretch>
        </p:blipFill>
        <p:spPr>
          <a:xfrm>
            <a:off x="7262751" y="2569804"/>
            <a:ext cx="1013829" cy="943337"/>
          </a:xfrm>
          <a:prstGeom prst="rect">
            <a:avLst/>
          </a:prstGeom>
          <a:solidFill>
            <a:schemeClr val="bg1">
              <a:lumMod val="95000"/>
            </a:schemeClr>
          </a:solidFill>
        </p:spPr>
      </p:pic>
      <p:pic>
        <p:nvPicPr>
          <p:cNvPr id="48" name="Picture Placeholder 43"/>
          <p:cNvPicPr>
            <a:picLocks noChangeAspect="1"/>
          </p:cNvPicPr>
          <p:nvPr userDrawn="1"/>
        </p:nvPicPr>
        <p:blipFill>
          <a:blip r:embed="rId7">
            <a:extLst>
              <a:ext uri="{28A0092B-C50C-407E-A947-70E740481C1C}">
                <a14:useLocalDpi xmlns:a14="http://schemas.microsoft.com/office/drawing/2010/main" val="0"/>
              </a:ext>
            </a:extLst>
          </a:blip>
          <a:srcRect l="9748" r="9748"/>
          <a:stretch>
            <a:fillRect/>
          </a:stretch>
        </p:blipFill>
        <p:spPr>
          <a:xfrm>
            <a:off x="8367919" y="2569804"/>
            <a:ext cx="1013829" cy="943337"/>
          </a:xfrm>
          <a:prstGeom prst="rect">
            <a:avLst/>
          </a:prstGeom>
          <a:solidFill>
            <a:schemeClr val="bg1">
              <a:lumMod val="95000"/>
            </a:schemeClr>
          </a:solidFill>
        </p:spPr>
      </p:pic>
      <p:pic>
        <p:nvPicPr>
          <p:cNvPr id="49" name="Picture Placeholder 44"/>
          <p:cNvPicPr>
            <a:picLocks noChangeAspect="1"/>
          </p:cNvPicPr>
          <p:nvPr userDrawn="1"/>
        </p:nvPicPr>
        <p:blipFill>
          <a:blip r:embed="rId8">
            <a:extLst>
              <a:ext uri="{28A0092B-C50C-407E-A947-70E740481C1C}">
                <a14:useLocalDpi xmlns:a14="http://schemas.microsoft.com/office/drawing/2010/main" val="0"/>
              </a:ext>
            </a:extLst>
          </a:blip>
          <a:srcRect l="9748" r="9748"/>
          <a:stretch>
            <a:fillRect/>
          </a:stretch>
        </p:blipFill>
        <p:spPr>
          <a:xfrm>
            <a:off x="9473087" y="2569804"/>
            <a:ext cx="1013829" cy="943337"/>
          </a:xfrm>
          <a:prstGeom prst="rect">
            <a:avLst/>
          </a:prstGeom>
          <a:solidFill>
            <a:schemeClr val="bg1">
              <a:lumMod val="95000"/>
            </a:schemeClr>
          </a:solidFill>
        </p:spPr>
      </p:pic>
      <p:pic>
        <p:nvPicPr>
          <p:cNvPr id="50" name="Picture Placeholder 45"/>
          <p:cNvPicPr>
            <a:picLocks noChangeAspect="1"/>
          </p:cNvPicPr>
          <p:nvPr userDrawn="1"/>
        </p:nvPicPr>
        <p:blipFill>
          <a:blip r:embed="rId9">
            <a:extLst>
              <a:ext uri="{28A0092B-C50C-407E-A947-70E740481C1C}">
                <a14:useLocalDpi xmlns:a14="http://schemas.microsoft.com/office/drawing/2010/main" val="0"/>
              </a:ext>
            </a:extLst>
          </a:blip>
          <a:srcRect l="9748" r="9748"/>
          <a:stretch>
            <a:fillRect/>
          </a:stretch>
        </p:blipFill>
        <p:spPr>
          <a:xfrm>
            <a:off x="10578254" y="2569804"/>
            <a:ext cx="1013829" cy="943337"/>
          </a:xfrm>
          <a:prstGeom prst="rect">
            <a:avLst/>
          </a:prstGeom>
          <a:solidFill>
            <a:schemeClr val="bg1">
              <a:lumMod val="95000"/>
            </a:schemeClr>
          </a:solidFill>
        </p:spPr>
      </p:pic>
      <p:pic>
        <p:nvPicPr>
          <p:cNvPr id="51" name="Picture Placeholder 47"/>
          <p:cNvPicPr>
            <a:picLocks noChangeAspect="1"/>
          </p:cNvPicPr>
          <p:nvPr userDrawn="1"/>
        </p:nvPicPr>
        <p:blipFill>
          <a:blip r:embed="rId10">
            <a:extLst>
              <a:ext uri="{28A0092B-C50C-407E-A947-70E740481C1C}">
                <a14:useLocalDpi xmlns:a14="http://schemas.microsoft.com/office/drawing/2010/main" val="0"/>
              </a:ext>
            </a:extLst>
          </a:blip>
          <a:srcRect l="9680" r="9680"/>
          <a:stretch>
            <a:fillRect/>
          </a:stretch>
        </p:blipFill>
        <p:spPr>
          <a:xfrm>
            <a:off x="8367919" y="3586188"/>
            <a:ext cx="1013829" cy="943337"/>
          </a:xfrm>
          <a:prstGeom prst="rect">
            <a:avLst/>
          </a:prstGeom>
          <a:solidFill>
            <a:schemeClr val="bg1">
              <a:lumMod val="95000"/>
            </a:schemeClr>
          </a:solidFill>
        </p:spPr>
      </p:pic>
      <p:pic>
        <p:nvPicPr>
          <p:cNvPr id="52" name="Picture Placeholder 48"/>
          <p:cNvPicPr>
            <a:picLocks noChangeAspect="1"/>
          </p:cNvPicPr>
          <p:nvPr userDrawn="1"/>
        </p:nvPicPr>
        <p:blipFill>
          <a:blip r:embed="rId11">
            <a:extLst>
              <a:ext uri="{28A0092B-C50C-407E-A947-70E740481C1C}">
                <a14:useLocalDpi xmlns:a14="http://schemas.microsoft.com/office/drawing/2010/main" val="0"/>
              </a:ext>
            </a:extLst>
          </a:blip>
          <a:srcRect l="9680" r="9680"/>
          <a:stretch>
            <a:fillRect/>
          </a:stretch>
        </p:blipFill>
        <p:spPr>
          <a:xfrm>
            <a:off x="9473087" y="3586188"/>
            <a:ext cx="1013829" cy="943337"/>
          </a:xfrm>
          <a:prstGeom prst="rect">
            <a:avLst/>
          </a:prstGeom>
          <a:solidFill>
            <a:schemeClr val="bg1">
              <a:lumMod val="95000"/>
            </a:schemeClr>
          </a:solidFill>
        </p:spPr>
      </p:pic>
      <p:pic>
        <p:nvPicPr>
          <p:cNvPr id="53" name="Picture Placeholder 49"/>
          <p:cNvPicPr>
            <a:picLocks noChangeAspect="1"/>
          </p:cNvPicPr>
          <p:nvPr userDrawn="1"/>
        </p:nvPicPr>
        <p:blipFill>
          <a:blip r:embed="rId12">
            <a:extLst>
              <a:ext uri="{28A0092B-C50C-407E-A947-70E740481C1C}">
                <a14:useLocalDpi xmlns:a14="http://schemas.microsoft.com/office/drawing/2010/main" val="0"/>
              </a:ext>
            </a:extLst>
          </a:blip>
          <a:srcRect l="9680" r="9680"/>
          <a:stretch>
            <a:fillRect/>
          </a:stretch>
        </p:blipFill>
        <p:spPr>
          <a:xfrm>
            <a:off x="10578254" y="3586188"/>
            <a:ext cx="1013829" cy="943337"/>
          </a:xfrm>
          <a:prstGeom prst="rect">
            <a:avLst/>
          </a:prstGeom>
          <a:solidFill>
            <a:schemeClr val="bg1">
              <a:lumMod val="95000"/>
            </a:schemeClr>
          </a:solidFill>
        </p:spPr>
      </p:pic>
      <p:pic>
        <p:nvPicPr>
          <p:cNvPr id="54" name="Picture Placeholder 50"/>
          <p:cNvPicPr>
            <a:picLocks noChangeAspect="1"/>
          </p:cNvPicPr>
          <p:nvPr userDrawn="1"/>
        </p:nvPicPr>
        <p:blipFill>
          <a:blip r:embed="rId13">
            <a:extLst>
              <a:ext uri="{28A0092B-C50C-407E-A947-70E740481C1C}">
                <a14:useLocalDpi xmlns:a14="http://schemas.microsoft.com/office/drawing/2010/main" val="0"/>
              </a:ext>
            </a:extLst>
          </a:blip>
          <a:srcRect l="9680" r="9680"/>
          <a:stretch>
            <a:fillRect/>
          </a:stretch>
        </p:blipFill>
        <p:spPr>
          <a:xfrm>
            <a:off x="7262751" y="4602571"/>
            <a:ext cx="1013829" cy="943337"/>
          </a:xfrm>
          <a:prstGeom prst="rect">
            <a:avLst/>
          </a:prstGeom>
          <a:solidFill>
            <a:schemeClr val="bg1">
              <a:lumMod val="95000"/>
            </a:schemeClr>
          </a:solidFill>
        </p:spPr>
      </p:pic>
      <p:pic>
        <p:nvPicPr>
          <p:cNvPr id="55" name="Picture Placeholder 51"/>
          <p:cNvPicPr>
            <a:picLocks noChangeAspect="1"/>
          </p:cNvPicPr>
          <p:nvPr userDrawn="1"/>
        </p:nvPicPr>
        <p:blipFill>
          <a:blip r:embed="rId14">
            <a:extLst>
              <a:ext uri="{28A0092B-C50C-407E-A947-70E740481C1C}">
                <a14:useLocalDpi xmlns:a14="http://schemas.microsoft.com/office/drawing/2010/main" val="0"/>
              </a:ext>
            </a:extLst>
          </a:blip>
          <a:srcRect l="9680" r="9680"/>
          <a:stretch>
            <a:fillRect/>
          </a:stretch>
        </p:blipFill>
        <p:spPr>
          <a:xfrm>
            <a:off x="8367919" y="4602571"/>
            <a:ext cx="1013829" cy="943337"/>
          </a:xfrm>
          <a:prstGeom prst="rect">
            <a:avLst/>
          </a:prstGeom>
          <a:solidFill>
            <a:schemeClr val="bg1">
              <a:lumMod val="95000"/>
            </a:schemeClr>
          </a:solidFill>
        </p:spPr>
      </p:pic>
      <p:pic>
        <p:nvPicPr>
          <p:cNvPr id="56" name="Picture Placeholder 60"/>
          <p:cNvPicPr>
            <a:picLocks noChangeAspect="1"/>
          </p:cNvPicPr>
          <p:nvPr userDrawn="1"/>
        </p:nvPicPr>
        <p:blipFill>
          <a:blip r:embed="rId15">
            <a:grayscl/>
            <a:extLst>
              <a:ext uri="{28A0092B-C50C-407E-A947-70E740481C1C}">
                <a14:useLocalDpi xmlns:a14="http://schemas.microsoft.com/office/drawing/2010/main" val="0"/>
              </a:ext>
            </a:extLst>
          </a:blip>
          <a:srcRect l="9680" r="9680"/>
          <a:stretch>
            <a:fillRect/>
          </a:stretch>
        </p:blipFill>
        <p:spPr>
          <a:xfrm>
            <a:off x="9473087" y="4602571"/>
            <a:ext cx="1013829" cy="943337"/>
          </a:xfrm>
          <a:prstGeom prst="rect">
            <a:avLst/>
          </a:prstGeom>
          <a:solidFill>
            <a:schemeClr val="bg1">
              <a:lumMod val="95000"/>
            </a:schemeClr>
          </a:solidFill>
        </p:spPr>
      </p:pic>
      <p:pic>
        <p:nvPicPr>
          <p:cNvPr id="57" name="Picture Placeholder 61"/>
          <p:cNvPicPr>
            <a:picLocks noChangeAspect="1"/>
          </p:cNvPicPr>
          <p:nvPr userDrawn="1"/>
        </p:nvPicPr>
        <p:blipFill>
          <a:blip r:embed="rId16">
            <a:grayscl/>
            <a:extLst>
              <a:ext uri="{28A0092B-C50C-407E-A947-70E740481C1C}">
                <a14:useLocalDpi xmlns:a14="http://schemas.microsoft.com/office/drawing/2010/main" val="0"/>
              </a:ext>
            </a:extLst>
          </a:blip>
          <a:srcRect l="9680" r="9680"/>
          <a:stretch>
            <a:fillRect/>
          </a:stretch>
        </p:blipFill>
        <p:spPr>
          <a:xfrm>
            <a:off x="10578254" y="4602571"/>
            <a:ext cx="1013829" cy="943337"/>
          </a:xfrm>
          <a:prstGeom prst="rect">
            <a:avLst/>
          </a:prstGeom>
          <a:solidFill>
            <a:schemeClr val="bg1">
              <a:lumMod val="95000"/>
            </a:schemeClr>
          </a:solidFill>
        </p:spPr>
      </p:pic>
      <p:pic>
        <p:nvPicPr>
          <p:cNvPr id="58" name="Picture Placeholder 76"/>
          <p:cNvPicPr>
            <a:picLocks noChangeAspect="1"/>
          </p:cNvPicPr>
          <p:nvPr userDrawn="1"/>
        </p:nvPicPr>
        <p:blipFill>
          <a:blip r:embed="rId17">
            <a:grayscl/>
            <a:extLst>
              <a:ext uri="{28A0092B-C50C-407E-A947-70E740481C1C}">
                <a14:useLocalDpi xmlns:a14="http://schemas.microsoft.com/office/drawing/2010/main" val="0"/>
              </a:ext>
            </a:extLst>
          </a:blip>
          <a:srcRect l="9680" r="9680"/>
          <a:stretch>
            <a:fillRect/>
          </a:stretch>
        </p:blipFill>
        <p:spPr>
          <a:xfrm>
            <a:off x="7262751" y="3586188"/>
            <a:ext cx="1013829" cy="943337"/>
          </a:xfrm>
          <a:prstGeom prst="rect">
            <a:avLst/>
          </a:prstGeom>
          <a:solidFill>
            <a:schemeClr val="bg1">
              <a:lumMod val="95000"/>
            </a:schemeClr>
          </a:solidFill>
        </p:spPr>
      </p:pic>
      <p:pic>
        <p:nvPicPr>
          <p:cNvPr id="59" name="Picture Placeholder 8"/>
          <p:cNvPicPr>
            <a:picLocks noChangeAspect="1"/>
          </p:cNvPicPr>
          <p:nvPr userDrawn="1"/>
        </p:nvPicPr>
        <p:blipFill rotWithShape="1">
          <a:blip r:embed="rId18">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val="0"/>
              </a:ext>
            </a:extLst>
          </a:blip>
          <a:srcRect t="-121" b="17278"/>
          <a:stretch/>
        </p:blipFill>
        <p:spPr>
          <a:xfrm>
            <a:off x="9462468" y="1552937"/>
            <a:ext cx="1013829" cy="943337"/>
          </a:xfrm>
          <a:prstGeom prst="rect">
            <a:avLst/>
          </a:prstGeom>
        </p:spPr>
      </p:pic>
      <p:pic>
        <p:nvPicPr>
          <p:cNvPr id="60" name="Picture Placeholder 5"/>
          <p:cNvPicPr>
            <a:picLocks noChangeAspect="1"/>
          </p:cNvPicPr>
          <p:nvPr userDrawn="1"/>
        </p:nvPicPr>
        <p:blipFill>
          <a:blip r:embed="rId20">
            <a:extLst>
              <a:ext uri="{28A0092B-C50C-407E-A947-70E740481C1C}">
                <a14:useLocalDpi xmlns:a14="http://schemas.microsoft.com/office/drawing/2010/main" val="0"/>
              </a:ext>
            </a:extLst>
          </a:blip>
          <a:srcRect t="54" b="54"/>
          <a:stretch>
            <a:fillRect/>
          </a:stretch>
        </p:blipFill>
        <p:spPr>
          <a:xfrm>
            <a:off x="10567635" y="1552937"/>
            <a:ext cx="1013829" cy="943337"/>
          </a:xfrm>
          <a:prstGeom prst="rect">
            <a:avLst/>
          </a:prstGeom>
        </p:spPr>
      </p:pic>
      <p:pic>
        <p:nvPicPr>
          <p:cNvPr id="61" name="Picture Placeholder 11"/>
          <p:cNvPicPr>
            <a:picLocks noChangeAspect="1"/>
          </p:cNvPicPr>
          <p:nvPr userDrawn="1"/>
        </p:nvPicPr>
        <p:blipFill rotWithShape="1">
          <a:blip r:embed="rId21" cstate="print">
            <a:extLst>
              <a:ext uri="{BEBA8EAE-BF5A-486C-A8C5-ECC9F3942E4B}">
                <a14:imgProps xmlns:a14="http://schemas.microsoft.com/office/drawing/2010/main">
                  <a14:imgLayer r:embed="rId22">
                    <a14:imgEffect>
                      <a14:saturation sat="0"/>
                    </a14:imgEffect>
                  </a14:imgLayer>
                </a14:imgProps>
              </a:ext>
              <a:ext uri="{28A0092B-C50C-407E-A947-70E740481C1C}">
                <a14:useLocalDpi xmlns:a14="http://schemas.microsoft.com/office/drawing/2010/main" val="0"/>
              </a:ext>
            </a:extLst>
          </a:blip>
          <a:srcRect t="1102" b="15985"/>
          <a:stretch/>
        </p:blipFill>
        <p:spPr>
          <a:xfrm>
            <a:off x="8357300" y="2569321"/>
            <a:ext cx="1013829" cy="943337"/>
          </a:xfrm>
          <a:prstGeom prst="rect">
            <a:avLst/>
          </a:prstGeom>
        </p:spPr>
      </p:pic>
      <p:pic>
        <p:nvPicPr>
          <p:cNvPr id="62" name="Picture Placeholder 21"/>
          <p:cNvPicPr>
            <a:picLocks noChangeAspect="1"/>
          </p:cNvPicPr>
          <p:nvPr userDrawn="1"/>
        </p:nvPicPr>
        <p:blipFill>
          <a:blip r:embed="rId23" cstate="print">
            <a:grayscl/>
            <a:extLst>
              <a:ext uri="{28A0092B-C50C-407E-A947-70E740481C1C}">
                <a14:useLocalDpi xmlns:a14="http://schemas.microsoft.com/office/drawing/2010/main" val="0"/>
              </a:ext>
            </a:extLst>
          </a:blip>
          <a:srcRect l="9680" r="9680"/>
          <a:stretch>
            <a:fillRect/>
          </a:stretch>
        </p:blipFill>
        <p:spPr>
          <a:xfrm>
            <a:off x="8357300" y="4602088"/>
            <a:ext cx="1013829" cy="943337"/>
          </a:xfrm>
          <a:prstGeom prst="rect">
            <a:avLst/>
          </a:prstGeom>
          <a:solidFill>
            <a:schemeClr val="bg1">
              <a:lumMod val="95000"/>
            </a:schemeClr>
          </a:solidFill>
        </p:spPr>
      </p:pic>
    </p:spTree>
    <p:extLst>
      <p:ext uri="{BB962C8B-B14F-4D97-AF65-F5344CB8AC3E}">
        <p14:creationId xmlns:p14="http://schemas.microsoft.com/office/powerpoint/2010/main" val="39170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smtClean="0"/>
              <a:t>Slide Title 28 pt Calibri Regular</a:t>
            </a:r>
            <a:endParaRPr lang="en-US"/>
          </a:p>
        </p:txBody>
      </p:sp>
      <p:sp>
        <p:nvSpPr>
          <p:cNvPr id="5" name="Date Placeholder 4"/>
          <p:cNvSpPr>
            <a:spLocks noGrp="1"/>
          </p:cNvSpPr>
          <p:nvPr>
            <p:ph type="dt" sz="half" idx="10"/>
          </p:nvPr>
        </p:nvSpPr>
        <p:spPr/>
        <p:txBody>
          <a:bodyPr/>
          <a:lstStyle/>
          <a:p>
            <a:fld id="{D689ADDE-6CF6-426F-B48D-EAC0F95DCB19}" type="datetime1">
              <a:rPr lang="en-US" smtClean="0"/>
              <a:t>8/18/2016</a:t>
            </a:fld>
            <a:endParaRPr lang="en-US"/>
          </a:p>
        </p:txBody>
      </p:sp>
      <p:sp>
        <p:nvSpPr>
          <p:cNvPr id="6" name="Footer Placeholder 5"/>
          <p:cNvSpPr>
            <a:spLocks noGrp="1"/>
          </p:cNvSpPr>
          <p:nvPr>
            <p:ph type="ftr" sz="quarter" idx="11"/>
          </p:nvPr>
        </p:nvSpPr>
        <p:spPr/>
        <p:txBody>
          <a:bodyPr/>
          <a:lstStyle/>
          <a:p>
            <a:r>
              <a:rPr lang="en-IN" smtClean="0"/>
              <a:t>XPIndia2016</a:t>
            </a:r>
            <a:endParaRPr lang="en-US"/>
          </a:p>
        </p:txBody>
      </p:sp>
      <p:sp>
        <p:nvSpPr>
          <p:cNvPr id="7" name="Slide Number Placeholder 6"/>
          <p:cNvSpPr>
            <a:spLocks noGrp="1"/>
          </p:cNvSpPr>
          <p:nvPr>
            <p:ph type="sldNum" sz="quarter" idx="12"/>
          </p:nvPr>
        </p:nvSpPr>
        <p:spPr/>
        <p:txBody>
          <a:bodyPr/>
          <a:lstStyle/>
          <a:p>
            <a:fld id="{FF9D829F-A75C-4B39-B931-30605358DC04}" type="slidenum">
              <a:rPr lang="en-US" smtClean="0"/>
              <a:t>‹#›</a:t>
            </a:fld>
            <a:endParaRPr lang="en-US"/>
          </a:p>
        </p:txBody>
      </p:sp>
      <p:sp>
        <p:nvSpPr>
          <p:cNvPr id="16" name="Content Placeholder 3"/>
          <p:cNvSpPr>
            <a:spLocks noGrp="1"/>
          </p:cNvSpPr>
          <p:nvPr>
            <p:ph sz="half" idx="2" hasCustomPrompt="1"/>
          </p:nvPr>
        </p:nvSpPr>
        <p:spPr>
          <a:xfrm>
            <a:off x="611717" y="1581462"/>
            <a:ext cx="5414328" cy="4258950"/>
          </a:xfrm>
          <a:solidFill>
            <a:schemeClr val="bg1">
              <a:lumMod val="95000"/>
            </a:schemeClr>
          </a:solidFill>
        </p:spPr>
        <p:txBody>
          <a:bodyPr lIns="182880" tIns="182880" rIns="91440" bIns="182880"/>
          <a:lstStyle>
            <a:lvl1pPr marL="0" marR="0" indent="0" algn="l" defTabSz="914400" rtl="0" eaLnBrk="1" fontAlgn="auto" latinLnBrk="0" hangingPunct="1">
              <a:lnSpc>
                <a:spcPts val="2300"/>
              </a:lnSpc>
              <a:spcBef>
                <a:spcPts val="600"/>
              </a:spcBef>
              <a:spcAft>
                <a:spcPts val="600"/>
              </a:spcAft>
              <a:buClr>
                <a:srgbClr val="008D96"/>
              </a:buClr>
              <a:buSzTx/>
              <a:buFont typeface="Arial" panose="020B0604020202020204" pitchFamily="34" charset="0"/>
              <a:buNone/>
              <a:tabLst/>
              <a:defRPr sz="1900" baseline="0"/>
            </a:lvl1pPr>
            <a:lvl2pPr>
              <a:defRPr sz="1900"/>
            </a:lvl2pPr>
            <a:lvl3pPr>
              <a:defRPr sz="1900"/>
            </a:lvl3pPr>
            <a:lvl4pPr>
              <a:defRPr sz="1700"/>
            </a:lvl4pPr>
            <a:lvl5pPr>
              <a:defRPr sz="1700"/>
            </a:lvl5pPr>
            <a:lvl6pPr>
              <a:defRPr sz="1800"/>
            </a:lvl6pPr>
            <a:lvl7pPr>
              <a:defRPr sz="1800"/>
            </a:lvl7pPr>
            <a:lvl8pPr>
              <a:defRPr sz="1800"/>
            </a:lvl8pPr>
            <a:lvl9pPr>
              <a:defRPr sz="1800"/>
            </a:lvl9pPr>
          </a:lstStyle>
          <a:p>
            <a:pPr marL="0" marR="0" lvl="0" indent="0" algn="l" defTabSz="914400" rtl="0" eaLnBrk="1" fontAlgn="auto" latinLnBrk="0" hangingPunct="1">
              <a:lnSpc>
                <a:spcPts val="2300"/>
              </a:lnSpc>
              <a:spcBef>
                <a:spcPts val="600"/>
              </a:spcBef>
              <a:spcAft>
                <a:spcPts val="600"/>
              </a:spcAft>
              <a:buClr>
                <a:srgbClr val="008D96"/>
              </a:buClr>
              <a:buSzTx/>
              <a:buFont typeface="Arial" panose="020B0604020202020204" pitchFamily="34" charset="0"/>
              <a:buNone/>
              <a:tabLst/>
              <a:defRPr/>
            </a:pPr>
            <a:r>
              <a:rPr lang="en-US" smtClean="0"/>
              <a:t>Click icon below to add a graphic, chart or image</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Content Placeholder 3"/>
          <p:cNvSpPr>
            <a:spLocks noGrp="1"/>
          </p:cNvSpPr>
          <p:nvPr>
            <p:ph sz="half" idx="13" hasCustomPrompt="1"/>
          </p:nvPr>
        </p:nvSpPr>
        <p:spPr>
          <a:xfrm>
            <a:off x="6187123" y="1581462"/>
            <a:ext cx="5414328" cy="4258950"/>
          </a:xfrm>
          <a:solidFill>
            <a:schemeClr val="bg1">
              <a:lumMod val="95000"/>
            </a:schemeClr>
          </a:solidFill>
        </p:spPr>
        <p:txBody>
          <a:bodyPr lIns="182880" tIns="182880" rIns="91440" bIns="182880"/>
          <a:lstStyle>
            <a:lvl1pPr marL="0" marR="0" indent="0" algn="l" defTabSz="914400" rtl="0" eaLnBrk="1" fontAlgn="auto" latinLnBrk="0" hangingPunct="1">
              <a:lnSpc>
                <a:spcPts val="2300"/>
              </a:lnSpc>
              <a:spcBef>
                <a:spcPts val="600"/>
              </a:spcBef>
              <a:spcAft>
                <a:spcPts val="600"/>
              </a:spcAft>
              <a:buClr>
                <a:srgbClr val="008D96"/>
              </a:buClr>
              <a:buSzTx/>
              <a:buFont typeface="Arial" panose="020B0604020202020204" pitchFamily="34" charset="0"/>
              <a:buNone/>
              <a:tabLst/>
              <a:defRPr sz="1900" baseline="0"/>
            </a:lvl1pPr>
            <a:lvl2pPr>
              <a:defRPr sz="1900"/>
            </a:lvl2pPr>
            <a:lvl3pPr>
              <a:defRPr sz="1900"/>
            </a:lvl3pPr>
            <a:lvl4pPr>
              <a:defRPr sz="1700"/>
            </a:lvl4pPr>
            <a:lvl5pPr>
              <a:defRPr sz="1700"/>
            </a:lvl5pPr>
            <a:lvl6pPr>
              <a:defRPr sz="1800"/>
            </a:lvl6pPr>
            <a:lvl7pPr>
              <a:defRPr sz="1800"/>
            </a:lvl7pPr>
            <a:lvl8pPr>
              <a:defRPr sz="1800"/>
            </a:lvl8pPr>
            <a:lvl9pPr>
              <a:defRPr sz="1800"/>
            </a:lvl9pPr>
          </a:lstStyle>
          <a:p>
            <a:pPr marL="0" marR="0" lvl="0" indent="0" algn="l" defTabSz="914400" rtl="0" eaLnBrk="1" fontAlgn="auto" latinLnBrk="0" hangingPunct="1">
              <a:lnSpc>
                <a:spcPts val="2300"/>
              </a:lnSpc>
              <a:spcBef>
                <a:spcPts val="600"/>
              </a:spcBef>
              <a:spcAft>
                <a:spcPts val="600"/>
              </a:spcAft>
              <a:buClr>
                <a:srgbClr val="008D96"/>
              </a:buClr>
              <a:buSzTx/>
              <a:buFont typeface="Arial" panose="020B0604020202020204" pitchFamily="34" charset="0"/>
              <a:buNone/>
              <a:tabLst/>
              <a:defRPr/>
            </a:pPr>
            <a:r>
              <a:rPr lang="en-US" smtClean="0"/>
              <a:t>Click icon below to add a graphic, chart or image</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66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Title 2">
    <p:spTree>
      <p:nvGrpSpPr>
        <p:cNvPr id="1" name=""/>
        <p:cNvGrpSpPr/>
        <p:nvPr/>
      </p:nvGrpSpPr>
      <p:grpSpPr>
        <a:xfrm>
          <a:off x="0" y="0"/>
          <a:ext cx="0" cy="0"/>
          <a:chOff x="0" y="0"/>
          <a:chExt cx="0" cy="0"/>
        </a:xfrm>
      </p:grpSpPr>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8547" y="4622967"/>
            <a:ext cx="3612904" cy="1828804"/>
          </a:xfrm>
          <a:prstGeom prst="rect">
            <a:avLst/>
          </a:prstGeom>
        </p:spPr>
      </p:pic>
      <p:sp>
        <p:nvSpPr>
          <p:cNvPr id="13" name="Rectangle 12"/>
          <p:cNvSpPr/>
          <p:nvPr/>
        </p:nvSpPr>
        <p:spPr>
          <a:xfrm>
            <a:off x="611718" y="457200"/>
            <a:ext cx="10989733" cy="2736574"/>
          </a:xfrm>
          <a:prstGeom prst="rect">
            <a:avLst/>
          </a:prstGeom>
          <a:solidFill>
            <a:srgbClr val="E5E0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1238251" y="1696278"/>
            <a:ext cx="9755680" cy="772906"/>
          </a:xfrm>
        </p:spPr>
        <p:txBody>
          <a:bodyPr anchor="b"/>
          <a:lstStyle>
            <a:lvl1pPr algn="l">
              <a:lnSpc>
                <a:spcPts val="2500"/>
              </a:lnSpc>
              <a:defRPr sz="2300" b="0" cap="none" baseline="0"/>
            </a:lvl1pPr>
          </a:lstStyle>
          <a:p>
            <a:r>
              <a:rPr lang="en-US" smtClean="0"/>
              <a:t>Presentation Title First Line</a:t>
            </a:r>
            <a:br>
              <a:rPr lang="en-US" smtClean="0"/>
            </a:br>
            <a:r>
              <a:rPr lang="en-US" smtClean="0"/>
              <a:t>Presentation Title Second Line</a:t>
            </a:r>
            <a:endParaRPr lang="en-US"/>
          </a:p>
        </p:txBody>
      </p:sp>
      <p:sp>
        <p:nvSpPr>
          <p:cNvPr id="3" name="Text Placeholder 2"/>
          <p:cNvSpPr>
            <a:spLocks noGrp="1"/>
          </p:cNvSpPr>
          <p:nvPr>
            <p:ph type="body" idx="1" hasCustomPrompt="1"/>
          </p:nvPr>
        </p:nvSpPr>
        <p:spPr>
          <a:xfrm>
            <a:off x="1238251" y="2558539"/>
            <a:ext cx="9755680" cy="464378"/>
          </a:xfrm>
        </p:spPr>
        <p:txBody>
          <a:bodyPr anchor="t"/>
          <a:lstStyle>
            <a:lvl1pPr marL="0" indent="0">
              <a:lnSpc>
                <a:spcPts val="2100"/>
              </a:lnSpc>
              <a:spcBef>
                <a:spcPts val="0"/>
              </a:spcBef>
              <a:spcAft>
                <a:spcPts val="0"/>
              </a:spcAft>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Sub-Title</a:t>
            </a:r>
          </a:p>
        </p:txBody>
      </p:sp>
      <p:sp>
        <p:nvSpPr>
          <p:cNvPr id="4" name="Date Placeholder 3"/>
          <p:cNvSpPr>
            <a:spLocks noGrp="1"/>
          </p:cNvSpPr>
          <p:nvPr>
            <p:ph type="dt" sz="half" idx="10"/>
          </p:nvPr>
        </p:nvSpPr>
        <p:spPr>
          <a:xfrm>
            <a:off x="1238251" y="3544140"/>
            <a:ext cx="1828800" cy="163720"/>
          </a:xfrm>
        </p:spPr>
        <p:txBody>
          <a:bodyPr/>
          <a:lstStyle>
            <a:lvl1pPr algn="l">
              <a:defRPr lang="en-US" sz="1000" b="1" kern="1200" smtClean="0">
                <a:solidFill>
                  <a:srgbClr val="88807A"/>
                </a:solidFill>
                <a:latin typeface="+mn-lt"/>
                <a:ea typeface="+mn-ea"/>
                <a:cs typeface="+mn-cs"/>
              </a:defRPr>
            </a:lvl1pPr>
          </a:lstStyle>
          <a:p>
            <a:fld id="{FDB11A6F-6A7D-422F-BAC4-602C20D33165}" type="datetime1">
              <a:rPr lang="en-US" smtClean="0"/>
              <a:t>8/18/2016</a:t>
            </a:fld>
            <a:endParaRPr lang="en-IN"/>
          </a:p>
        </p:txBody>
      </p:sp>
      <p:sp>
        <p:nvSpPr>
          <p:cNvPr id="8" name="TextBox 7"/>
          <p:cNvSpPr txBox="1"/>
          <p:nvPr/>
        </p:nvSpPr>
        <p:spPr>
          <a:xfrm>
            <a:off x="611718" y="6361043"/>
            <a:ext cx="3328596" cy="181459"/>
          </a:xfrm>
          <a:prstGeom prst="rect">
            <a:avLst/>
          </a:prstGeom>
          <a:noFill/>
        </p:spPr>
        <p:txBody>
          <a:bodyPr wrap="square" lIns="0" tIns="0" rIns="0" bIns="0" rtlCol="0">
            <a:noAutofit/>
          </a:bodyPr>
          <a:lstStyle/>
          <a:p>
            <a:r>
              <a:rPr lang="en-US" sz="720" dirty="0" smtClean="0">
                <a:solidFill>
                  <a:srgbClr val="88807A"/>
                </a:solidFill>
              </a:rPr>
              <a:t>Copyright © 2015</a:t>
            </a:r>
            <a:r>
              <a:rPr lang="en-US" sz="720" baseline="0" dirty="0" smtClean="0">
                <a:solidFill>
                  <a:srgbClr val="88807A"/>
                </a:solidFill>
              </a:rPr>
              <a:t> SolutionsIQ Inc. All rights reserved.</a:t>
            </a:r>
            <a:endParaRPr lang="en-US" sz="720" dirty="0">
              <a:solidFill>
                <a:srgbClr val="88807A"/>
              </a:solidFill>
            </a:endParaRPr>
          </a:p>
        </p:txBody>
      </p:sp>
      <p:sp>
        <p:nvSpPr>
          <p:cNvPr id="10" name="TextBox 9"/>
          <p:cNvSpPr txBox="1"/>
          <p:nvPr/>
        </p:nvSpPr>
        <p:spPr>
          <a:xfrm>
            <a:off x="1238251" y="3790122"/>
            <a:ext cx="2286092" cy="576470"/>
          </a:xfrm>
          <a:prstGeom prst="rect">
            <a:avLst/>
          </a:prstGeom>
          <a:noFill/>
        </p:spPr>
        <p:txBody>
          <a:bodyPr wrap="square" lIns="0" tIns="0" rIns="0" bIns="0" rtlCol="0">
            <a:noAutofit/>
          </a:bodyPr>
          <a:lstStyle/>
          <a:p>
            <a:r>
              <a:rPr lang="en-US" sz="900" b="0" kern="1200" smtClean="0">
                <a:solidFill>
                  <a:srgbClr val="88807A"/>
                </a:solidFill>
                <a:latin typeface="+mn-lt"/>
                <a:ea typeface="+mn-ea"/>
                <a:cs typeface="+mn-cs"/>
              </a:rPr>
              <a:t>6801 185th Ave NE, Suite 200</a:t>
            </a:r>
          </a:p>
          <a:p>
            <a:r>
              <a:rPr lang="en-US" sz="900" b="0" kern="1200" smtClean="0">
                <a:solidFill>
                  <a:srgbClr val="88807A"/>
                </a:solidFill>
                <a:latin typeface="+mn-lt"/>
                <a:ea typeface="+mn-ea"/>
                <a:cs typeface="+mn-cs"/>
              </a:rPr>
              <a:t>Redmond, WA 98052</a:t>
            </a:r>
          </a:p>
          <a:p>
            <a:r>
              <a:rPr lang="en-US" sz="900" b="0" kern="1200" smtClean="0">
                <a:solidFill>
                  <a:srgbClr val="88807A"/>
                </a:solidFill>
                <a:latin typeface="+mn-lt"/>
                <a:ea typeface="+mn-ea"/>
                <a:cs typeface="+mn-cs"/>
              </a:rPr>
              <a:t>solutionsiq.com</a:t>
            </a:r>
          </a:p>
          <a:p>
            <a:r>
              <a:rPr lang="en-US" sz="900" b="0" kern="1200" smtClean="0">
                <a:solidFill>
                  <a:srgbClr val="88807A"/>
                </a:solidFill>
                <a:latin typeface="+mn-lt"/>
                <a:ea typeface="+mn-ea"/>
                <a:cs typeface="+mn-cs"/>
              </a:rPr>
              <a:t>1.800.235.4091</a:t>
            </a:r>
            <a:endParaRPr lang="en-US" sz="900" b="0" kern="1200">
              <a:solidFill>
                <a:srgbClr val="88807A"/>
              </a:solidFill>
              <a:latin typeface="+mn-lt"/>
              <a:ea typeface="+mn-ea"/>
              <a:cs typeface="+mn-cs"/>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8251" y="963550"/>
            <a:ext cx="2511557" cy="554737"/>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60714" y="1344976"/>
            <a:ext cx="733217" cy="75940"/>
          </a:xfrm>
          <a:prstGeom prst="rect">
            <a:avLst/>
          </a:prstGeom>
        </p:spPr>
      </p:pic>
    </p:spTree>
    <p:extLst>
      <p:ext uri="{BB962C8B-B14F-4D97-AF65-F5344CB8AC3E}">
        <p14:creationId xmlns:p14="http://schemas.microsoft.com/office/powerpoint/2010/main" val="322540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ull Frame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smtClean="0"/>
              <a:t>Slide Title 28 pt Calibri Regular</a:t>
            </a:r>
            <a:endParaRPr lang="en-US"/>
          </a:p>
        </p:txBody>
      </p:sp>
      <p:sp>
        <p:nvSpPr>
          <p:cNvPr id="5" name="Date Placeholder 4"/>
          <p:cNvSpPr>
            <a:spLocks noGrp="1"/>
          </p:cNvSpPr>
          <p:nvPr>
            <p:ph type="dt" sz="half" idx="10"/>
          </p:nvPr>
        </p:nvSpPr>
        <p:spPr/>
        <p:txBody>
          <a:bodyPr/>
          <a:lstStyle/>
          <a:p>
            <a:fld id="{135DF7B2-B9FF-42C9-8AA7-F1F44B57B10B}" type="datetime1">
              <a:rPr lang="en-US" smtClean="0"/>
              <a:t>8/18/2016</a:t>
            </a:fld>
            <a:endParaRPr lang="en-US"/>
          </a:p>
        </p:txBody>
      </p:sp>
      <p:sp>
        <p:nvSpPr>
          <p:cNvPr id="6" name="Footer Placeholder 5"/>
          <p:cNvSpPr>
            <a:spLocks noGrp="1"/>
          </p:cNvSpPr>
          <p:nvPr>
            <p:ph type="ftr" sz="quarter" idx="11"/>
          </p:nvPr>
        </p:nvSpPr>
        <p:spPr/>
        <p:txBody>
          <a:bodyPr/>
          <a:lstStyle/>
          <a:p>
            <a:r>
              <a:rPr lang="en-IN" smtClean="0"/>
              <a:t>XPIndia2016</a:t>
            </a:r>
            <a:endParaRPr lang="en-US"/>
          </a:p>
        </p:txBody>
      </p:sp>
      <p:sp>
        <p:nvSpPr>
          <p:cNvPr id="7" name="Slide Number Placeholder 6"/>
          <p:cNvSpPr>
            <a:spLocks noGrp="1"/>
          </p:cNvSpPr>
          <p:nvPr>
            <p:ph type="sldNum" sz="quarter" idx="12"/>
          </p:nvPr>
        </p:nvSpPr>
        <p:spPr/>
        <p:txBody>
          <a:bodyPr/>
          <a:lstStyle/>
          <a:p>
            <a:fld id="{FF9D829F-A75C-4B39-B931-30605358DC04}" type="slidenum">
              <a:rPr lang="en-US" smtClean="0"/>
              <a:t>‹#›</a:t>
            </a:fld>
            <a:endParaRPr lang="en-US"/>
          </a:p>
        </p:txBody>
      </p:sp>
      <p:sp>
        <p:nvSpPr>
          <p:cNvPr id="16" name="Content Placeholder 3"/>
          <p:cNvSpPr>
            <a:spLocks noGrp="1"/>
          </p:cNvSpPr>
          <p:nvPr>
            <p:ph sz="half" idx="2" hasCustomPrompt="1"/>
          </p:nvPr>
        </p:nvSpPr>
        <p:spPr>
          <a:xfrm>
            <a:off x="611718" y="1581462"/>
            <a:ext cx="10989733" cy="4258950"/>
          </a:xfrm>
          <a:solidFill>
            <a:schemeClr val="bg1">
              <a:lumMod val="95000"/>
            </a:schemeClr>
          </a:solidFill>
        </p:spPr>
        <p:txBody>
          <a:bodyPr lIns="182880" tIns="182880" rIns="91440" bIns="182880"/>
          <a:lstStyle>
            <a:lvl1pPr marL="0" marR="0" indent="0" algn="l" defTabSz="914400" rtl="0" eaLnBrk="1" fontAlgn="auto" latinLnBrk="0" hangingPunct="1">
              <a:lnSpc>
                <a:spcPts val="2300"/>
              </a:lnSpc>
              <a:spcBef>
                <a:spcPts val="600"/>
              </a:spcBef>
              <a:spcAft>
                <a:spcPts val="600"/>
              </a:spcAft>
              <a:buClr>
                <a:srgbClr val="008D96"/>
              </a:buClr>
              <a:buSzTx/>
              <a:buFont typeface="Arial" panose="020B0604020202020204" pitchFamily="34" charset="0"/>
              <a:buNone/>
              <a:tabLst/>
              <a:defRPr sz="1900" baseline="0"/>
            </a:lvl1pPr>
            <a:lvl2pPr>
              <a:defRPr sz="1900"/>
            </a:lvl2pPr>
            <a:lvl3pPr>
              <a:defRPr sz="1900"/>
            </a:lvl3pPr>
            <a:lvl4pPr>
              <a:defRPr sz="1700"/>
            </a:lvl4pPr>
            <a:lvl5pPr>
              <a:defRPr sz="1700"/>
            </a:lvl5pPr>
            <a:lvl6pPr>
              <a:defRPr sz="1800"/>
            </a:lvl6pPr>
            <a:lvl7pPr>
              <a:defRPr sz="1800"/>
            </a:lvl7pPr>
            <a:lvl8pPr>
              <a:defRPr sz="1800"/>
            </a:lvl8pPr>
            <a:lvl9pPr>
              <a:defRPr sz="1800"/>
            </a:lvl9pPr>
          </a:lstStyle>
          <a:p>
            <a:pPr marL="0" marR="0" lvl="0" indent="0" algn="l" defTabSz="914400" rtl="0" eaLnBrk="1" fontAlgn="auto" latinLnBrk="0" hangingPunct="1">
              <a:lnSpc>
                <a:spcPts val="2300"/>
              </a:lnSpc>
              <a:spcBef>
                <a:spcPts val="600"/>
              </a:spcBef>
              <a:spcAft>
                <a:spcPts val="600"/>
              </a:spcAft>
              <a:buClr>
                <a:srgbClr val="008D96"/>
              </a:buClr>
              <a:buSzTx/>
              <a:buFont typeface="Arial" panose="020B0604020202020204" pitchFamily="34" charset="0"/>
              <a:buNone/>
              <a:tabLst/>
              <a:defRPr/>
            </a:pPr>
            <a:r>
              <a:rPr lang="en-US" smtClean="0"/>
              <a:t>Click icon below to add a graphic, chart or image</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087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xt + Locked Partner Logo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smtClean="0"/>
              <a:t>Partner Grid</a:t>
            </a:r>
            <a:endParaRPr lang="en-US"/>
          </a:p>
        </p:txBody>
      </p:sp>
      <p:sp>
        <p:nvSpPr>
          <p:cNvPr id="3" name="Content Placeholder 2"/>
          <p:cNvSpPr>
            <a:spLocks noGrp="1"/>
          </p:cNvSpPr>
          <p:nvPr>
            <p:ph sz="half" idx="1"/>
          </p:nvPr>
        </p:nvSpPr>
        <p:spPr>
          <a:xfrm>
            <a:off x="609599" y="1501225"/>
            <a:ext cx="6405217" cy="4466189"/>
          </a:xfrm>
        </p:spPr>
        <p:txBody>
          <a:bodyPr/>
          <a:lstStyle>
            <a:lvl1pPr>
              <a:defRPr sz="1900"/>
            </a:lvl1pPr>
            <a:lvl2pPr>
              <a:defRPr sz="1900"/>
            </a:lvl2pPr>
            <a:lvl3pPr>
              <a:defRPr sz="1900"/>
            </a:lvl3pPr>
            <a:lvl4pPr>
              <a:defRPr sz="1700"/>
            </a:lvl4pPr>
            <a:lvl5pPr>
              <a:defRPr sz="17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5216EC0-45CE-4C4A-94C9-DD9B0EE4833E}" type="datetime1">
              <a:rPr lang="en-US" smtClean="0"/>
              <a:t>8/18/2016</a:t>
            </a:fld>
            <a:endParaRPr lang="en-US"/>
          </a:p>
        </p:txBody>
      </p:sp>
      <p:sp>
        <p:nvSpPr>
          <p:cNvPr id="6" name="Footer Placeholder 5"/>
          <p:cNvSpPr>
            <a:spLocks noGrp="1"/>
          </p:cNvSpPr>
          <p:nvPr>
            <p:ph type="ftr" sz="quarter" idx="11"/>
          </p:nvPr>
        </p:nvSpPr>
        <p:spPr/>
        <p:txBody>
          <a:bodyPr/>
          <a:lstStyle/>
          <a:p>
            <a:r>
              <a:rPr lang="en-IN" smtClean="0"/>
              <a:t>XPIndia2016</a:t>
            </a:r>
            <a:endParaRPr lang="en-US"/>
          </a:p>
        </p:txBody>
      </p:sp>
      <p:sp>
        <p:nvSpPr>
          <p:cNvPr id="7" name="Slide Number Placeholder 6"/>
          <p:cNvSpPr>
            <a:spLocks noGrp="1"/>
          </p:cNvSpPr>
          <p:nvPr>
            <p:ph type="sldNum" sz="quarter" idx="12"/>
          </p:nvPr>
        </p:nvSpPr>
        <p:spPr/>
        <p:txBody>
          <a:bodyPr/>
          <a:lstStyle/>
          <a:p>
            <a:fld id="{FF9D829F-A75C-4B39-B931-30605358DC04}" type="slidenum">
              <a:rPr lang="en-US" smtClean="0"/>
              <a:t>‹#›</a:t>
            </a:fld>
            <a:endParaRPr lang="en-US"/>
          </a:p>
        </p:txBody>
      </p:sp>
      <p:pic>
        <p:nvPicPr>
          <p:cNvPr id="8" name="Picture Placeholder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8849" y="1672934"/>
            <a:ext cx="1115212" cy="559348"/>
          </a:xfrm>
          <a:prstGeom prst="rect">
            <a:avLst/>
          </a:prstGeom>
          <a:solidFill>
            <a:schemeClr val="bg1">
              <a:lumMod val="95000"/>
            </a:schemeClr>
          </a:solidFill>
        </p:spPr>
      </p:pic>
      <p:pic>
        <p:nvPicPr>
          <p:cNvPr id="9" name="Picture Placeholder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4396" y="1624192"/>
            <a:ext cx="761704" cy="639194"/>
          </a:xfrm>
          <a:prstGeom prst="rect">
            <a:avLst/>
          </a:prstGeom>
          <a:solidFill>
            <a:schemeClr val="bg1">
              <a:lumMod val="95000"/>
            </a:schemeClr>
          </a:solidFill>
        </p:spPr>
      </p:pic>
      <p:pic>
        <p:nvPicPr>
          <p:cNvPr id="10" name="Picture Placeholder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70258" y="1568806"/>
            <a:ext cx="1115212" cy="626500"/>
          </a:xfrm>
          <a:prstGeom prst="rect">
            <a:avLst/>
          </a:prstGeom>
        </p:spPr>
      </p:pic>
      <p:pic>
        <p:nvPicPr>
          <p:cNvPr id="11" name="Picture Placeholder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15623" y="2531649"/>
            <a:ext cx="921663" cy="663033"/>
          </a:xfrm>
          <a:prstGeom prst="rect">
            <a:avLst/>
          </a:prstGeom>
        </p:spPr>
      </p:pic>
      <p:pic>
        <p:nvPicPr>
          <p:cNvPr id="12" name="Picture Placeholder 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70603" y="2593355"/>
            <a:ext cx="1115212" cy="539618"/>
          </a:xfrm>
          <a:prstGeom prst="rect">
            <a:avLst/>
          </a:prstGeom>
        </p:spPr>
      </p:pic>
      <p:pic>
        <p:nvPicPr>
          <p:cNvPr id="13" name="Picture Placeholder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00201" y="2664369"/>
            <a:ext cx="1349407" cy="397593"/>
          </a:xfrm>
          <a:prstGeom prst="rect">
            <a:avLst/>
          </a:prstGeom>
        </p:spPr>
      </p:pic>
      <p:pic>
        <p:nvPicPr>
          <p:cNvPr id="14" name="Picture Placeholder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01751" y="3223599"/>
            <a:ext cx="1349407" cy="1012055"/>
          </a:xfrm>
          <a:prstGeom prst="rect">
            <a:avLst/>
          </a:prstGeom>
        </p:spPr>
      </p:pic>
      <p:pic>
        <p:nvPicPr>
          <p:cNvPr id="15" name="Picture Placeholder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14842" y="3527251"/>
            <a:ext cx="1226733" cy="422386"/>
          </a:xfrm>
          <a:prstGeom prst="rect">
            <a:avLst/>
          </a:prstGeom>
        </p:spPr>
      </p:pic>
      <p:pic>
        <p:nvPicPr>
          <p:cNvPr id="16" name="Picture Placeholder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97450" y="3521132"/>
            <a:ext cx="1484348" cy="452262"/>
          </a:xfrm>
          <a:prstGeom prst="rect">
            <a:avLst/>
          </a:prstGeom>
        </p:spPr>
      </p:pic>
      <p:pic>
        <p:nvPicPr>
          <p:cNvPr id="17" name="Picture Placeholder 4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18849" y="1672934"/>
            <a:ext cx="1115212" cy="559348"/>
          </a:xfrm>
          <a:prstGeom prst="rect">
            <a:avLst/>
          </a:prstGeom>
          <a:solidFill>
            <a:schemeClr val="bg1">
              <a:lumMod val="95000"/>
            </a:schemeClr>
          </a:solidFill>
        </p:spPr>
      </p:pic>
      <p:pic>
        <p:nvPicPr>
          <p:cNvPr id="18" name="Picture Placeholder 4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94396" y="1624192"/>
            <a:ext cx="761704" cy="639194"/>
          </a:xfrm>
          <a:prstGeom prst="rect">
            <a:avLst/>
          </a:prstGeom>
          <a:solidFill>
            <a:schemeClr val="bg1">
              <a:lumMod val="95000"/>
            </a:schemeClr>
          </a:solidFill>
        </p:spPr>
      </p:pic>
      <p:pic>
        <p:nvPicPr>
          <p:cNvPr id="19" name="Picture Placeholder 4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70258" y="1568806"/>
            <a:ext cx="1115212" cy="626500"/>
          </a:xfrm>
          <a:prstGeom prst="rect">
            <a:avLst/>
          </a:prstGeom>
        </p:spPr>
      </p:pic>
      <p:pic>
        <p:nvPicPr>
          <p:cNvPr id="20" name="Picture Placeholder 5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415623" y="2531649"/>
            <a:ext cx="921663" cy="663033"/>
          </a:xfrm>
          <a:prstGeom prst="rect">
            <a:avLst/>
          </a:prstGeom>
        </p:spPr>
      </p:pic>
      <p:pic>
        <p:nvPicPr>
          <p:cNvPr id="21" name="Picture Placeholder 5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770603" y="2593355"/>
            <a:ext cx="1115212" cy="539618"/>
          </a:xfrm>
          <a:prstGeom prst="rect">
            <a:avLst/>
          </a:prstGeom>
        </p:spPr>
      </p:pic>
      <p:pic>
        <p:nvPicPr>
          <p:cNvPr id="22" name="Picture Placeholder 5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00201" y="2664369"/>
            <a:ext cx="1349407" cy="397593"/>
          </a:xfrm>
          <a:prstGeom prst="rect">
            <a:avLst/>
          </a:prstGeom>
        </p:spPr>
      </p:pic>
      <p:pic>
        <p:nvPicPr>
          <p:cNvPr id="23" name="Picture Placeholder 1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201751" y="3223599"/>
            <a:ext cx="1349407" cy="1012055"/>
          </a:xfrm>
          <a:prstGeom prst="rect">
            <a:avLst/>
          </a:prstGeom>
        </p:spPr>
      </p:pic>
      <p:pic>
        <p:nvPicPr>
          <p:cNvPr id="24" name="Picture Placeholder 13"/>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714842" y="3527251"/>
            <a:ext cx="1226733" cy="422386"/>
          </a:xfrm>
          <a:prstGeom prst="rect">
            <a:avLst/>
          </a:prstGeom>
        </p:spPr>
      </p:pic>
      <p:pic>
        <p:nvPicPr>
          <p:cNvPr id="25" name="Picture Placeholder 14"/>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097450" y="3521132"/>
            <a:ext cx="1484348" cy="452262"/>
          </a:xfrm>
          <a:prstGeom prst="rect">
            <a:avLst/>
          </a:prstGeom>
        </p:spPr>
      </p:pic>
    </p:spTree>
    <p:extLst>
      <p:ext uri="{BB962C8B-B14F-4D97-AF65-F5344CB8AC3E}">
        <p14:creationId xmlns:p14="http://schemas.microsoft.com/office/powerpoint/2010/main" val="79415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Locked Customer Logo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smtClean="0"/>
              <a:t>Customer Logo Grid</a:t>
            </a:r>
            <a:endParaRPr lang="en-US"/>
          </a:p>
        </p:txBody>
      </p:sp>
      <p:sp>
        <p:nvSpPr>
          <p:cNvPr id="3" name="Date Placeholder 2"/>
          <p:cNvSpPr>
            <a:spLocks noGrp="1"/>
          </p:cNvSpPr>
          <p:nvPr>
            <p:ph type="dt" sz="half" idx="10"/>
          </p:nvPr>
        </p:nvSpPr>
        <p:spPr/>
        <p:txBody>
          <a:bodyPr/>
          <a:lstStyle/>
          <a:p>
            <a:fld id="{1279C928-BE95-421B-82E6-2E7583D699EE}" type="datetime1">
              <a:rPr lang="en-US" smtClean="0"/>
              <a:t>8/18/2016</a:t>
            </a:fld>
            <a:endParaRPr lang="en-IN"/>
          </a:p>
        </p:txBody>
      </p:sp>
      <p:sp>
        <p:nvSpPr>
          <p:cNvPr id="4" name="Footer Placeholder 3"/>
          <p:cNvSpPr>
            <a:spLocks noGrp="1"/>
          </p:cNvSpPr>
          <p:nvPr>
            <p:ph type="ftr" sz="quarter" idx="11"/>
          </p:nvPr>
        </p:nvSpPr>
        <p:spPr/>
        <p:txBody>
          <a:bodyPr/>
          <a:lstStyle/>
          <a:p>
            <a:r>
              <a:rPr lang="en-IN" smtClean="0"/>
              <a:t>XPIndia2016</a:t>
            </a:r>
            <a:endParaRPr lang="en-IN"/>
          </a:p>
        </p:txBody>
      </p:sp>
      <p:sp>
        <p:nvSpPr>
          <p:cNvPr id="5" name="Slide Number Placeholder 4"/>
          <p:cNvSpPr>
            <a:spLocks noGrp="1"/>
          </p:cNvSpPr>
          <p:nvPr>
            <p:ph type="sldNum" sz="quarter" idx="12"/>
          </p:nvPr>
        </p:nvSpPr>
        <p:spPr/>
        <p:txBody>
          <a:bodyPr/>
          <a:lstStyle/>
          <a:p>
            <a:fld id="{6F0A5858-2B4C-4E25-87FE-2225BDD7B69A}" type="slidenum">
              <a:rPr lang="en-IN" smtClean="0"/>
              <a:t>‹#›</a:t>
            </a:fld>
            <a:endParaRPr lang="en-IN"/>
          </a:p>
        </p:txBody>
      </p:sp>
      <p:pic>
        <p:nvPicPr>
          <p:cNvPr id="6" name="Picture Placeholder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622" y="1630102"/>
            <a:ext cx="1723253" cy="629214"/>
          </a:xfrm>
          <a:prstGeom prst="rect">
            <a:avLst/>
          </a:prstGeom>
          <a:solidFill>
            <a:schemeClr val="bg1">
              <a:lumMod val="95000"/>
            </a:schemeClr>
          </a:solidFill>
        </p:spPr>
      </p:pic>
      <p:pic>
        <p:nvPicPr>
          <p:cNvPr id="7" name="Picture Placeholder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293" y="2932820"/>
            <a:ext cx="1905913" cy="375050"/>
          </a:xfrm>
          <a:prstGeom prst="rect">
            <a:avLst/>
          </a:prstGeom>
        </p:spPr>
      </p:pic>
      <p:pic>
        <p:nvPicPr>
          <p:cNvPr id="8" name="Picture Placeholder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997" y="3830376"/>
            <a:ext cx="2096505" cy="711872"/>
          </a:xfrm>
          <a:prstGeom prst="rect">
            <a:avLst/>
          </a:prstGeom>
        </p:spPr>
      </p:pic>
      <p:pic>
        <p:nvPicPr>
          <p:cNvPr id="9" name="Picture Placeholder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908" y="1455213"/>
            <a:ext cx="1297209" cy="972907"/>
          </a:xfrm>
          <a:prstGeom prst="rect">
            <a:avLst/>
          </a:prstGeom>
        </p:spPr>
      </p:pic>
      <p:pic>
        <p:nvPicPr>
          <p:cNvPr id="10" name="Picture Placeholder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11260" y="2937038"/>
            <a:ext cx="2096505" cy="366617"/>
          </a:xfrm>
          <a:prstGeom prst="rect">
            <a:avLst/>
          </a:prstGeom>
        </p:spPr>
      </p:pic>
      <p:pic>
        <p:nvPicPr>
          <p:cNvPr id="11" name="Picture Placeholder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09888" y="3474095"/>
            <a:ext cx="1899245" cy="1424434"/>
          </a:xfrm>
          <a:prstGeom prst="rect">
            <a:avLst/>
          </a:prstGeom>
        </p:spPr>
      </p:pic>
      <p:pic>
        <p:nvPicPr>
          <p:cNvPr id="12" name="Picture Placeholder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06556" y="4836578"/>
            <a:ext cx="1905913" cy="831405"/>
          </a:xfrm>
          <a:prstGeom prst="rect">
            <a:avLst/>
          </a:prstGeom>
        </p:spPr>
      </p:pic>
      <p:pic>
        <p:nvPicPr>
          <p:cNvPr id="13" name="Picture Placeholder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34792" y="1379013"/>
            <a:ext cx="2354435" cy="1177218"/>
          </a:xfrm>
          <a:prstGeom prst="rect">
            <a:avLst/>
          </a:prstGeom>
        </p:spPr>
      </p:pic>
      <p:pic>
        <p:nvPicPr>
          <p:cNvPr id="14" name="Picture Placeholder 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24705" y="2719591"/>
            <a:ext cx="974612" cy="730959"/>
          </a:xfrm>
          <a:prstGeom prst="rect">
            <a:avLst/>
          </a:prstGeom>
        </p:spPr>
      </p:pic>
      <p:pic>
        <p:nvPicPr>
          <p:cNvPr id="15" name="Picture Placeholder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30255" y="3801924"/>
            <a:ext cx="963509" cy="804055"/>
          </a:xfrm>
          <a:prstGeom prst="rect">
            <a:avLst/>
          </a:prstGeom>
        </p:spPr>
      </p:pic>
      <p:pic>
        <p:nvPicPr>
          <p:cNvPr id="16" name="Picture Placeholder 3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43625" y="5037715"/>
            <a:ext cx="2536772" cy="482042"/>
          </a:xfrm>
          <a:prstGeom prst="rect">
            <a:avLst/>
          </a:prstGeom>
        </p:spPr>
      </p:pic>
      <p:pic>
        <p:nvPicPr>
          <p:cNvPr id="17" name="Picture Placeholder 2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93896" y="1596668"/>
            <a:ext cx="1905913" cy="686129"/>
          </a:xfrm>
          <a:prstGeom prst="rect">
            <a:avLst/>
          </a:prstGeom>
        </p:spPr>
      </p:pic>
      <p:pic>
        <p:nvPicPr>
          <p:cNvPr id="18" name="Picture Placeholder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93774" y="2904035"/>
            <a:ext cx="2306156" cy="397344"/>
          </a:xfrm>
          <a:prstGeom prst="rect">
            <a:avLst/>
          </a:prstGeom>
        </p:spPr>
      </p:pic>
      <p:pic>
        <p:nvPicPr>
          <p:cNvPr id="19" name="Picture Placeholder 3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59285" y="3900832"/>
            <a:ext cx="1575135" cy="535687"/>
          </a:xfrm>
          <a:prstGeom prst="rect">
            <a:avLst/>
          </a:prstGeom>
        </p:spPr>
      </p:pic>
      <p:pic>
        <p:nvPicPr>
          <p:cNvPr id="20" name="Picture Placeholder 3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293896" y="4992906"/>
            <a:ext cx="1905913" cy="518746"/>
          </a:xfrm>
          <a:prstGeom prst="rect">
            <a:avLst/>
          </a:prstGeom>
        </p:spPr>
      </p:pic>
      <p:pic>
        <p:nvPicPr>
          <p:cNvPr id="21" name="Picture Placeholder 3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3992" y="4604809"/>
            <a:ext cx="1904085" cy="1294940"/>
          </a:xfrm>
          <a:prstGeom prst="rect">
            <a:avLst/>
          </a:prstGeom>
        </p:spPr>
      </p:pic>
    </p:spTree>
    <p:extLst>
      <p:ext uri="{BB962C8B-B14F-4D97-AF65-F5344CB8AC3E}">
        <p14:creationId xmlns:p14="http://schemas.microsoft.com/office/powerpoint/2010/main" val="25899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 Locked Customer Logos">
    <p:spTree>
      <p:nvGrpSpPr>
        <p:cNvPr id="1" name=""/>
        <p:cNvGrpSpPr/>
        <p:nvPr/>
      </p:nvGrpSpPr>
      <p:grpSpPr>
        <a:xfrm>
          <a:off x="0" y="0"/>
          <a:ext cx="0" cy="0"/>
          <a:chOff x="0" y="0"/>
          <a:chExt cx="0" cy="0"/>
        </a:xfrm>
      </p:grpSpPr>
      <p:sp>
        <p:nvSpPr>
          <p:cNvPr id="24" name="Text Placeholder 23"/>
          <p:cNvSpPr>
            <a:spLocks noGrp="1"/>
          </p:cNvSpPr>
          <p:nvPr>
            <p:ph type="body" sz="quarter" idx="13" hasCustomPrompt="1"/>
          </p:nvPr>
        </p:nvSpPr>
        <p:spPr>
          <a:xfrm>
            <a:off x="8707968" y="1568450"/>
            <a:ext cx="2893483" cy="4231556"/>
          </a:xfrm>
          <a:solidFill>
            <a:schemeClr val="accent3"/>
          </a:solidFill>
        </p:spPr>
        <p:txBody>
          <a:bodyPr lIns="137160" tIns="228600" rIns="91440"/>
          <a:lstStyle>
            <a:lvl1pPr>
              <a:lnSpc>
                <a:spcPts val="1700"/>
              </a:lnSpc>
              <a:spcBef>
                <a:spcPts val="0"/>
              </a:spcBef>
              <a:spcAft>
                <a:spcPts val="600"/>
              </a:spcAft>
              <a:defRPr sz="1500" b="1" baseline="0">
                <a:solidFill>
                  <a:schemeClr val="bg1"/>
                </a:solidFill>
              </a:defRPr>
            </a:lvl1pPr>
            <a:lvl2pPr marL="101600" indent="0">
              <a:lnSpc>
                <a:spcPct val="100000"/>
              </a:lnSpc>
              <a:spcBef>
                <a:spcPts val="0"/>
              </a:spcBef>
              <a:spcAft>
                <a:spcPts val="0"/>
              </a:spcAft>
              <a:defRPr sz="1300" b="1">
                <a:solidFill>
                  <a:schemeClr val="bg1"/>
                </a:solidFill>
              </a:defRPr>
            </a:lvl2pPr>
            <a:lvl3pPr marL="101600" indent="0">
              <a:lnSpc>
                <a:spcPct val="100000"/>
              </a:lnSpc>
              <a:spcBef>
                <a:spcPts val="0"/>
              </a:spcBef>
              <a:spcAft>
                <a:spcPts val="0"/>
              </a:spcAft>
              <a:buNone/>
              <a:defRPr sz="1300" b="1">
                <a:solidFill>
                  <a:schemeClr val="bg1"/>
                </a:solidFill>
              </a:defRPr>
            </a:lvl3pPr>
            <a:lvl4pPr marL="101600" indent="0">
              <a:lnSpc>
                <a:spcPct val="100000"/>
              </a:lnSpc>
              <a:spcBef>
                <a:spcPts val="0"/>
              </a:spcBef>
              <a:spcAft>
                <a:spcPts val="0"/>
              </a:spcAft>
              <a:buNone/>
              <a:defRPr sz="1300" b="1">
                <a:solidFill>
                  <a:schemeClr val="bg1"/>
                </a:solidFill>
              </a:defRPr>
            </a:lvl4pPr>
            <a:lvl5pPr marL="101600" indent="0">
              <a:lnSpc>
                <a:spcPct val="100000"/>
              </a:lnSpc>
              <a:spcBef>
                <a:spcPts val="0"/>
              </a:spcBef>
              <a:spcAft>
                <a:spcPts val="0"/>
              </a:spcAft>
              <a:buNone/>
              <a:defRPr sz="1300" b="1">
                <a:solidFill>
                  <a:schemeClr val="bg1"/>
                </a:solidFill>
              </a:defRPr>
            </a:lvl5pPr>
          </a:lstStyle>
          <a:p>
            <a:pPr lvl="0"/>
            <a:r>
              <a:rPr lang="en-US" smtClean="0"/>
              <a:t>“Quote goes here.”</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hasCustomPrompt="1"/>
          </p:nvPr>
        </p:nvSpPr>
        <p:spPr/>
        <p:txBody>
          <a:bodyPr/>
          <a:lstStyle>
            <a:lvl1pPr>
              <a:defRPr baseline="0"/>
            </a:lvl1pPr>
          </a:lstStyle>
          <a:p>
            <a:r>
              <a:rPr lang="en-US" smtClean="0"/>
              <a:t>Customer Logos + Quote</a:t>
            </a:r>
            <a:endParaRPr lang="en-US"/>
          </a:p>
        </p:txBody>
      </p:sp>
      <p:sp>
        <p:nvSpPr>
          <p:cNvPr id="3" name="Date Placeholder 2"/>
          <p:cNvSpPr>
            <a:spLocks noGrp="1"/>
          </p:cNvSpPr>
          <p:nvPr>
            <p:ph type="dt" sz="half" idx="10"/>
          </p:nvPr>
        </p:nvSpPr>
        <p:spPr/>
        <p:txBody>
          <a:bodyPr/>
          <a:lstStyle/>
          <a:p>
            <a:fld id="{F4AFB5BE-B0C9-4792-9C4B-3134F9A6E8BC}" type="datetime1">
              <a:rPr lang="en-US" smtClean="0"/>
              <a:t>8/18/2016</a:t>
            </a:fld>
            <a:endParaRPr lang="en-US"/>
          </a:p>
        </p:txBody>
      </p:sp>
      <p:sp>
        <p:nvSpPr>
          <p:cNvPr id="4" name="Footer Placeholder 3"/>
          <p:cNvSpPr>
            <a:spLocks noGrp="1"/>
          </p:cNvSpPr>
          <p:nvPr>
            <p:ph type="ftr" sz="quarter" idx="11"/>
          </p:nvPr>
        </p:nvSpPr>
        <p:spPr/>
        <p:txBody>
          <a:bodyPr/>
          <a:lstStyle/>
          <a:p>
            <a:r>
              <a:rPr lang="en-IN" smtClean="0"/>
              <a:t>XPIndia2016</a:t>
            </a:r>
            <a:endParaRPr lang="en-US"/>
          </a:p>
        </p:txBody>
      </p:sp>
      <p:sp>
        <p:nvSpPr>
          <p:cNvPr id="5" name="Slide Number Placeholder 4"/>
          <p:cNvSpPr>
            <a:spLocks noGrp="1"/>
          </p:cNvSpPr>
          <p:nvPr>
            <p:ph type="sldNum" sz="quarter" idx="12"/>
          </p:nvPr>
        </p:nvSpPr>
        <p:spPr/>
        <p:txBody>
          <a:bodyPr/>
          <a:lstStyle/>
          <a:p>
            <a:fld id="{FF9D829F-A75C-4B39-B931-30605358DC04}" type="slidenum">
              <a:rPr lang="en-US" smtClean="0"/>
              <a:t>‹#›</a:t>
            </a:fld>
            <a:endParaRPr lang="en-US"/>
          </a:p>
        </p:txBody>
      </p:sp>
      <p:pic>
        <p:nvPicPr>
          <p:cNvPr id="6" name="Picture Placeholder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687" y="1684703"/>
            <a:ext cx="1424176" cy="520012"/>
          </a:xfrm>
          <a:prstGeom prst="rect">
            <a:avLst/>
          </a:prstGeom>
          <a:solidFill>
            <a:schemeClr val="bg1">
              <a:lumMod val="95000"/>
            </a:schemeClr>
          </a:solidFill>
        </p:spPr>
      </p:pic>
      <p:pic>
        <p:nvPicPr>
          <p:cNvPr id="7" name="Picture Placeholder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209" y="2965367"/>
            <a:ext cx="1575135" cy="309959"/>
          </a:xfrm>
          <a:prstGeom prst="rect">
            <a:avLst/>
          </a:prstGeom>
        </p:spPr>
      </p:pic>
      <p:pic>
        <p:nvPicPr>
          <p:cNvPr id="8" name="Picture Placeholder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451" y="3892150"/>
            <a:ext cx="1732648" cy="588324"/>
          </a:xfrm>
          <a:prstGeom prst="rect">
            <a:avLst/>
          </a:prstGeom>
        </p:spPr>
      </p:pic>
      <p:pic>
        <p:nvPicPr>
          <p:cNvPr id="9" name="Picture Placeholder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356" y="4717180"/>
            <a:ext cx="1573624" cy="1070198"/>
          </a:xfrm>
          <a:prstGeom prst="rect">
            <a:avLst/>
          </a:prstGeom>
        </p:spPr>
      </p:pic>
      <p:pic>
        <p:nvPicPr>
          <p:cNvPr id="10" name="Picture Placeholder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9762" y="1539639"/>
            <a:ext cx="1072073" cy="804055"/>
          </a:xfrm>
          <a:prstGeom prst="rect">
            <a:avLst/>
          </a:prstGeom>
        </p:spPr>
      </p:pic>
      <p:pic>
        <p:nvPicPr>
          <p:cNvPr id="11" name="Picture Placeholder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15653" y="2968852"/>
            <a:ext cx="1732648" cy="302989"/>
          </a:xfrm>
          <a:prstGeom prst="rect">
            <a:avLst/>
          </a:prstGeom>
        </p:spPr>
      </p:pic>
      <p:pic>
        <p:nvPicPr>
          <p:cNvPr id="12" name="Picture Placeholder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97165" y="3597703"/>
            <a:ext cx="1569624" cy="1177218"/>
          </a:xfrm>
          <a:prstGeom prst="rect">
            <a:avLst/>
          </a:prstGeom>
        </p:spPr>
      </p:pic>
      <p:pic>
        <p:nvPicPr>
          <p:cNvPr id="13" name="Picture Placeholder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94411" y="4908723"/>
            <a:ext cx="1575135" cy="687112"/>
          </a:xfrm>
          <a:prstGeom prst="rect">
            <a:avLst/>
          </a:prstGeom>
        </p:spPr>
      </p:pic>
      <p:pic>
        <p:nvPicPr>
          <p:cNvPr id="14" name="Picture Placeholder 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53363" y="1481170"/>
            <a:ext cx="1945813" cy="972907"/>
          </a:xfrm>
          <a:prstGeom prst="rect">
            <a:avLst/>
          </a:prstGeom>
        </p:spPr>
      </p:pic>
      <p:pic>
        <p:nvPicPr>
          <p:cNvPr id="15" name="Picture Placeholder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23537" y="2783020"/>
            <a:ext cx="805464" cy="604098"/>
          </a:xfrm>
          <a:prstGeom prst="rect">
            <a:avLst/>
          </a:prstGeom>
        </p:spPr>
      </p:pic>
      <p:pic>
        <p:nvPicPr>
          <p:cNvPr id="16" name="Picture Placeholder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28125" y="3871696"/>
            <a:ext cx="796288" cy="664508"/>
          </a:xfrm>
          <a:prstGeom prst="rect">
            <a:avLst/>
          </a:prstGeom>
        </p:spPr>
      </p:pic>
      <p:pic>
        <p:nvPicPr>
          <p:cNvPr id="17" name="Picture Placeholder 3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239592" y="5079545"/>
            <a:ext cx="2096505" cy="398382"/>
          </a:xfrm>
          <a:prstGeom prst="rect">
            <a:avLst/>
          </a:prstGeom>
        </p:spPr>
      </p:pic>
      <p:pic>
        <p:nvPicPr>
          <p:cNvPr id="18" name="Picture Placeholder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03719" y="1656208"/>
            <a:ext cx="1575135" cy="567049"/>
          </a:xfrm>
          <a:prstGeom prst="rect">
            <a:avLst/>
          </a:prstGeom>
        </p:spPr>
      </p:pic>
      <p:pic>
        <p:nvPicPr>
          <p:cNvPr id="19" name="Picture Placeholder 3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338330" y="2938515"/>
            <a:ext cx="1905913" cy="328384"/>
          </a:xfrm>
          <a:prstGeom prst="rect">
            <a:avLst/>
          </a:prstGeom>
        </p:spPr>
      </p:pic>
      <p:pic>
        <p:nvPicPr>
          <p:cNvPr id="20" name="Picture Placeholder 3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640405" y="3947316"/>
            <a:ext cx="1301764" cy="442716"/>
          </a:xfrm>
          <a:prstGeom prst="rect">
            <a:avLst/>
          </a:prstGeom>
        </p:spPr>
      </p:pic>
      <p:pic>
        <p:nvPicPr>
          <p:cNvPr id="21" name="Picture Placeholder 3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65293" y="5037923"/>
            <a:ext cx="1575135" cy="428715"/>
          </a:xfrm>
          <a:prstGeom prst="rect">
            <a:avLst/>
          </a:prstGeom>
        </p:spPr>
      </p:pic>
      <p:pic>
        <p:nvPicPr>
          <p:cNvPr id="23" name="Picture Placeholder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0687" y="1684703"/>
            <a:ext cx="1424176" cy="520012"/>
          </a:xfrm>
          <a:prstGeom prst="rect">
            <a:avLst/>
          </a:prstGeom>
          <a:solidFill>
            <a:schemeClr val="bg1">
              <a:lumMod val="95000"/>
            </a:schemeClr>
          </a:solidFill>
        </p:spPr>
      </p:pic>
      <p:pic>
        <p:nvPicPr>
          <p:cNvPr id="25" name="Picture Placeholder 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5209" y="2965367"/>
            <a:ext cx="1575135" cy="309959"/>
          </a:xfrm>
          <a:prstGeom prst="rect">
            <a:avLst/>
          </a:prstGeom>
        </p:spPr>
      </p:pic>
      <p:pic>
        <p:nvPicPr>
          <p:cNvPr id="26" name="Picture Placeholder 3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6451" y="3892150"/>
            <a:ext cx="1732648" cy="588324"/>
          </a:xfrm>
          <a:prstGeom prst="rect">
            <a:avLst/>
          </a:prstGeom>
        </p:spPr>
      </p:pic>
      <p:pic>
        <p:nvPicPr>
          <p:cNvPr id="27" name="Picture Placeholder 3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31356" y="4717180"/>
            <a:ext cx="1573624" cy="1070198"/>
          </a:xfrm>
          <a:prstGeom prst="rect">
            <a:avLst/>
          </a:prstGeom>
        </p:spPr>
      </p:pic>
      <p:pic>
        <p:nvPicPr>
          <p:cNvPr id="28" name="Picture Placeholder 2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799762" y="1539639"/>
            <a:ext cx="1072073" cy="804055"/>
          </a:xfrm>
          <a:prstGeom prst="rect">
            <a:avLst/>
          </a:prstGeom>
        </p:spPr>
      </p:pic>
      <p:pic>
        <p:nvPicPr>
          <p:cNvPr id="29" name="Picture Placeholder 2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515653" y="2968852"/>
            <a:ext cx="1732648" cy="302989"/>
          </a:xfrm>
          <a:prstGeom prst="rect">
            <a:avLst/>
          </a:prstGeom>
        </p:spPr>
      </p:pic>
      <p:pic>
        <p:nvPicPr>
          <p:cNvPr id="30" name="Picture Placeholder 3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597165" y="3597703"/>
            <a:ext cx="1569624" cy="1177218"/>
          </a:xfrm>
          <a:prstGeom prst="rect">
            <a:avLst/>
          </a:prstGeom>
        </p:spPr>
      </p:pic>
      <p:pic>
        <p:nvPicPr>
          <p:cNvPr id="31" name="Picture Placeholder 37"/>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594411" y="4908723"/>
            <a:ext cx="1575135" cy="687112"/>
          </a:xfrm>
          <a:prstGeom prst="rect">
            <a:avLst/>
          </a:prstGeom>
        </p:spPr>
      </p:pic>
      <p:pic>
        <p:nvPicPr>
          <p:cNvPr id="32" name="Picture Placeholder 2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4253363" y="1481170"/>
            <a:ext cx="1945813" cy="972907"/>
          </a:xfrm>
          <a:prstGeom prst="rect">
            <a:avLst/>
          </a:prstGeom>
        </p:spPr>
      </p:pic>
      <p:pic>
        <p:nvPicPr>
          <p:cNvPr id="33" name="Picture Placeholder 30"/>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823537" y="2783020"/>
            <a:ext cx="805464" cy="604098"/>
          </a:xfrm>
          <a:prstGeom prst="rect">
            <a:avLst/>
          </a:prstGeom>
        </p:spPr>
      </p:pic>
      <p:pic>
        <p:nvPicPr>
          <p:cNvPr id="34" name="Picture Placeholder 34"/>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4828125" y="3871696"/>
            <a:ext cx="796288" cy="664508"/>
          </a:xfrm>
          <a:prstGeom prst="rect">
            <a:avLst/>
          </a:prstGeom>
        </p:spPr>
      </p:pic>
      <p:pic>
        <p:nvPicPr>
          <p:cNvPr id="35" name="Picture Placeholder 3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239592" y="5079545"/>
            <a:ext cx="2096505" cy="398382"/>
          </a:xfrm>
          <a:prstGeom prst="rect">
            <a:avLst/>
          </a:prstGeom>
        </p:spPr>
      </p:pic>
      <p:pic>
        <p:nvPicPr>
          <p:cNvPr id="36" name="Picture Placeholder 2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503719" y="1656208"/>
            <a:ext cx="1575135" cy="567049"/>
          </a:xfrm>
          <a:prstGeom prst="rect">
            <a:avLst/>
          </a:prstGeom>
        </p:spPr>
      </p:pic>
      <p:pic>
        <p:nvPicPr>
          <p:cNvPr id="37" name="Picture Placeholder 3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6338330" y="2938515"/>
            <a:ext cx="1905913" cy="328384"/>
          </a:xfrm>
          <a:prstGeom prst="rect">
            <a:avLst/>
          </a:prstGeom>
        </p:spPr>
      </p:pic>
      <p:pic>
        <p:nvPicPr>
          <p:cNvPr id="38" name="Picture Placeholder 35"/>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6640405" y="3947316"/>
            <a:ext cx="1301764" cy="442716"/>
          </a:xfrm>
          <a:prstGeom prst="rect">
            <a:avLst/>
          </a:prstGeom>
        </p:spPr>
      </p:pic>
      <p:pic>
        <p:nvPicPr>
          <p:cNvPr id="39" name="Picture Placeholder 39"/>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6565293" y="5037923"/>
            <a:ext cx="1575135" cy="428715"/>
          </a:xfrm>
          <a:prstGeom prst="rect">
            <a:avLst/>
          </a:prstGeom>
        </p:spPr>
      </p:pic>
    </p:spTree>
    <p:extLst>
      <p:ext uri="{BB962C8B-B14F-4D97-AF65-F5344CB8AC3E}">
        <p14:creationId xmlns:p14="http://schemas.microsoft.com/office/powerpoint/2010/main" val="194211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smtClean="0"/>
              <a:t>Slide Title 28 pt Calibri Regular</a:t>
            </a:r>
            <a:endParaRPr lang="en-US"/>
          </a:p>
        </p:txBody>
      </p:sp>
      <p:sp>
        <p:nvSpPr>
          <p:cNvPr id="3" name="Date Placeholder 2"/>
          <p:cNvSpPr>
            <a:spLocks noGrp="1"/>
          </p:cNvSpPr>
          <p:nvPr>
            <p:ph type="dt" sz="half" idx="10"/>
          </p:nvPr>
        </p:nvSpPr>
        <p:spPr/>
        <p:txBody>
          <a:bodyPr/>
          <a:lstStyle/>
          <a:p>
            <a:fld id="{E180B666-64A9-4E97-8C0B-F61E12DDCFAE}" type="datetime1">
              <a:rPr lang="en-US" smtClean="0"/>
              <a:t>8/18/2016</a:t>
            </a:fld>
            <a:endParaRPr lang="en-IN"/>
          </a:p>
        </p:txBody>
      </p:sp>
      <p:sp>
        <p:nvSpPr>
          <p:cNvPr id="4" name="Footer Placeholder 3"/>
          <p:cNvSpPr>
            <a:spLocks noGrp="1"/>
          </p:cNvSpPr>
          <p:nvPr>
            <p:ph type="ftr" sz="quarter" idx="11"/>
          </p:nvPr>
        </p:nvSpPr>
        <p:spPr/>
        <p:txBody>
          <a:bodyPr/>
          <a:lstStyle/>
          <a:p>
            <a:r>
              <a:rPr lang="en-IN" smtClean="0"/>
              <a:t>XPIndia2016</a:t>
            </a:r>
            <a:endParaRPr lang="en-IN"/>
          </a:p>
        </p:txBody>
      </p:sp>
      <p:sp>
        <p:nvSpPr>
          <p:cNvPr id="5" name="Slide Number Placeholder 4"/>
          <p:cNvSpPr>
            <a:spLocks noGrp="1"/>
          </p:cNvSpPr>
          <p:nvPr>
            <p:ph type="sldNum" sz="quarter" idx="12"/>
          </p:nvPr>
        </p:nvSpPr>
        <p:spPr/>
        <p:txBody>
          <a:bodyPr/>
          <a:lstStyle/>
          <a:p>
            <a:fld id="{6F0A5858-2B4C-4E25-87FE-2225BDD7B69A}" type="slidenum">
              <a:rPr lang="en-IN" smtClean="0"/>
              <a:t>‹#›</a:t>
            </a:fld>
            <a:endParaRPr lang="en-IN"/>
          </a:p>
        </p:txBody>
      </p:sp>
    </p:spTree>
    <p:extLst>
      <p:ext uri="{BB962C8B-B14F-4D97-AF65-F5344CB8AC3E}">
        <p14:creationId xmlns:p14="http://schemas.microsoft.com/office/powerpoint/2010/main" val="352230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B1F5AB-A07C-4D40-A4D7-8EE6753190D4}" type="datetime1">
              <a:rPr lang="en-US" smtClean="0"/>
              <a:t>8/18/2016</a:t>
            </a:fld>
            <a:endParaRPr lang="en-IN"/>
          </a:p>
        </p:txBody>
      </p:sp>
      <p:sp>
        <p:nvSpPr>
          <p:cNvPr id="3" name="Footer Placeholder 2"/>
          <p:cNvSpPr>
            <a:spLocks noGrp="1"/>
          </p:cNvSpPr>
          <p:nvPr>
            <p:ph type="ftr" sz="quarter" idx="11"/>
          </p:nvPr>
        </p:nvSpPr>
        <p:spPr/>
        <p:txBody>
          <a:bodyPr/>
          <a:lstStyle/>
          <a:p>
            <a:r>
              <a:rPr lang="en-IN" smtClean="0"/>
              <a:t>XPIndia2016</a:t>
            </a:r>
            <a:endParaRPr lang="en-IN"/>
          </a:p>
        </p:txBody>
      </p:sp>
      <p:sp>
        <p:nvSpPr>
          <p:cNvPr id="4" name="Slide Number Placeholder 3"/>
          <p:cNvSpPr>
            <a:spLocks noGrp="1"/>
          </p:cNvSpPr>
          <p:nvPr>
            <p:ph type="sldNum" sz="quarter" idx="12"/>
          </p:nvPr>
        </p:nvSpPr>
        <p:spPr/>
        <p:txBody>
          <a:bodyPr/>
          <a:lstStyle/>
          <a:p>
            <a:fld id="{6F0A5858-2B4C-4E25-87FE-2225BDD7B69A}" type="slidenum">
              <a:rPr lang="en-IN" smtClean="0"/>
              <a:t>‹#›</a:t>
            </a:fld>
            <a:endParaRPr lang="en-IN"/>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743" y="6228089"/>
            <a:ext cx="1230176" cy="270883"/>
          </a:xfrm>
          <a:prstGeom prst="rect">
            <a:avLst/>
          </a:prstGeom>
        </p:spPr>
      </p:pic>
      <p:cxnSp>
        <p:nvCxnSpPr>
          <p:cNvPr id="6" name="Straight Connector 5"/>
          <p:cNvCxnSpPr/>
          <p:nvPr/>
        </p:nvCxnSpPr>
        <p:spPr>
          <a:xfrm>
            <a:off x="611717" y="6077587"/>
            <a:ext cx="10968331" cy="0"/>
          </a:xfrm>
          <a:prstGeom prst="line">
            <a:avLst/>
          </a:prstGeom>
          <a:ln w="6350">
            <a:solidFill>
              <a:srgbClr val="88807A"/>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2455" y="459028"/>
            <a:ext cx="721579" cy="74735"/>
          </a:xfrm>
          <a:prstGeom prst="rect">
            <a:avLst/>
          </a:prstGeom>
        </p:spPr>
      </p:pic>
    </p:spTree>
    <p:extLst>
      <p:ext uri="{BB962C8B-B14F-4D97-AF65-F5344CB8AC3E}">
        <p14:creationId xmlns:p14="http://schemas.microsoft.com/office/powerpoint/2010/main" val="60876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Large Quote">
    <p:spTree>
      <p:nvGrpSpPr>
        <p:cNvPr id="1" name=""/>
        <p:cNvGrpSpPr/>
        <p:nvPr/>
      </p:nvGrpSpPr>
      <p:grpSpPr>
        <a:xfrm>
          <a:off x="0" y="0"/>
          <a:ext cx="0" cy="0"/>
          <a:chOff x="0" y="0"/>
          <a:chExt cx="0" cy="0"/>
        </a:xfrm>
      </p:grpSpPr>
      <p:sp>
        <p:nvSpPr>
          <p:cNvPr id="10" name="Rectangle 9"/>
          <p:cNvSpPr/>
          <p:nvPr userDrawn="1"/>
        </p:nvSpPr>
        <p:spPr>
          <a:xfrm>
            <a:off x="611743" y="457200"/>
            <a:ext cx="10989733" cy="5340096"/>
          </a:xfrm>
          <a:custGeom>
            <a:avLst/>
            <a:gdLst/>
            <a:ahLst/>
            <a:cxnLst/>
            <a:rect l="l" t="t" r="r" b="b"/>
            <a:pathLst>
              <a:path w="8242300" h="5340096">
                <a:moveTo>
                  <a:pt x="0" y="0"/>
                </a:moveTo>
                <a:lnTo>
                  <a:pt x="8242300" y="0"/>
                </a:lnTo>
                <a:lnTo>
                  <a:pt x="8242300" y="5340096"/>
                </a:lnTo>
                <a:lnTo>
                  <a:pt x="712980" y="5340096"/>
                </a:lnTo>
                <a:lnTo>
                  <a:pt x="533619" y="5156574"/>
                </a:lnTo>
                <a:lnTo>
                  <a:pt x="354258" y="5340096"/>
                </a:lnTo>
                <a:lnTo>
                  <a:pt x="0" y="5340096"/>
                </a:lnTo>
                <a:close/>
              </a:path>
            </a:pathLst>
          </a:custGeom>
          <a:solidFill>
            <a:srgbClr val="E5E0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Date Placeholder 1"/>
          <p:cNvSpPr>
            <a:spLocks noGrp="1"/>
          </p:cNvSpPr>
          <p:nvPr>
            <p:ph type="dt" sz="half" idx="10"/>
          </p:nvPr>
        </p:nvSpPr>
        <p:spPr/>
        <p:txBody>
          <a:bodyPr/>
          <a:lstStyle/>
          <a:p>
            <a:fld id="{8A11FCC2-CD5C-4F0D-A639-DCBA62166FA4}" type="datetime1">
              <a:rPr lang="en-US" smtClean="0"/>
              <a:t>8/18/2016</a:t>
            </a:fld>
            <a:endParaRPr lang="en-US"/>
          </a:p>
        </p:txBody>
      </p:sp>
      <p:sp>
        <p:nvSpPr>
          <p:cNvPr id="3" name="Footer Placeholder 2"/>
          <p:cNvSpPr>
            <a:spLocks noGrp="1"/>
          </p:cNvSpPr>
          <p:nvPr>
            <p:ph type="ftr" sz="quarter" idx="11"/>
          </p:nvPr>
        </p:nvSpPr>
        <p:spPr/>
        <p:txBody>
          <a:bodyPr/>
          <a:lstStyle/>
          <a:p>
            <a:r>
              <a:rPr lang="en-IN" smtClean="0"/>
              <a:t>XPIndia2016</a:t>
            </a:r>
            <a:endParaRPr lang="en-US"/>
          </a:p>
        </p:txBody>
      </p:sp>
      <p:sp>
        <p:nvSpPr>
          <p:cNvPr id="4" name="Slide Number Placeholder 3"/>
          <p:cNvSpPr>
            <a:spLocks noGrp="1"/>
          </p:cNvSpPr>
          <p:nvPr>
            <p:ph type="sldNum" sz="quarter" idx="12"/>
          </p:nvPr>
        </p:nvSpPr>
        <p:spPr/>
        <p:txBody>
          <a:bodyPr/>
          <a:lstStyle/>
          <a:p>
            <a:fld id="{FF9D829F-A75C-4B39-B931-30605358DC04}"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1743" y="6228089"/>
            <a:ext cx="1230176" cy="270883"/>
          </a:xfrm>
          <a:prstGeom prst="rect">
            <a:avLst/>
          </a:prstGeom>
        </p:spPr>
      </p:pic>
      <p:cxnSp>
        <p:nvCxnSpPr>
          <p:cNvPr id="6" name="Straight Connector 5"/>
          <p:cNvCxnSpPr/>
          <p:nvPr userDrawn="1"/>
        </p:nvCxnSpPr>
        <p:spPr>
          <a:xfrm>
            <a:off x="611717" y="6077587"/>
            <a:ext cx="10968331" cy="0"/>
          </a:xfrm>
          <a:prstGeom prst="line">
            <a:avLst/>
          </a:prstGeom>
          <a:ln w="6350">
            <a:solidFill>
              <a:srgbClr val="88807A"/>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3" hasCustomPrompt="1"/>
          </p:nvPr>
        </p:nvSpPr>
        <p:spPr>
          <a:xfrm>
            <a:off x="1951568" y="1822037"/>
            <a:ext cx="8854017" cy="2749550"/>
          </a:xfrm>
        </p:spPr>
        <p:txBody>
          <a:bodyPr/>
          <a:lstStyle>
            <a:lvl1pPr marL="0" indent="0">
              <a:lnSpc>
                <a:spcPts val="3400"/>
              </a:lnSpc>
              <a:buFont typeface="Arial" panose="020B0604020202020204" pitchFamily="34" charset="0"/>
              <a:buNone/>
              <a:defRPr sz="2200" b="0">
                <a:solidFill>
                  <a:srgbClr val="88807A"/>
                </a:solidFill>
              </a:defRPr>
            </a:lvl1pPr>
            <a:lvl2pPr marL="0" indent="0">
              <a:lnSpc>
                <a:spcPts val="3400"/>
              </a:lnSpc>
              <a:buFont typeface="Arial" panose="020B0604020202020204" pitchFamily="34" charset="0"/>
              <a:buNone/>
              <a:defRPr sz="2200" b="0">
                <a:solidFill>
                  <a:srgbClr val="88807A"/>
                </a:solidFill>
              </a:defRPr>
            </a:lvl2pPr>
            <a:lvl3pPr marL="0" indent="0">
              <a:lnSpc>
                <a:spcPts val="3400"/>
              </a:lnSpc>
              <a:buNone/>
              <a:defRPr sz="2200" b="0">
                <a:solidFill>
                  <a:srgbClr val="88807A"/>
                </a:solidFill>
              </a:defRPr>
            </a:lvl3pPr>
            <a:lvl4pPr marL="0" indent="0">
              <a:lnSpc>
                <a:spcPts val="3400"/>
              </a:lnSpc>
              <a:buNone/>
              <a:defRPr sz="2200" b="0">
                <a:solidFill>
                  <a:srgbClr val="88807A"/>
                </a:solidFill>
              </a:defRPr>
            </a:lvl4pPr>
            <a:lvl5pPr marL="0" indent="0">
              <a:lnSpc>
                <a:spcPts val="3400"/>
              </a:lnSpc>
              <a:buNone/>
              <a:defRPr sz="2200" b="0">
                <a:solidFill>
                  <a:srgbClr val="88807A"/>
                </a:solidFill>
              </a:defRPr>
            </a:lvl5pPr>
          </a:lstStyle>
          <a:p>
            <a:pPr lvl="0"/>
            <a:r>
              <a:rPr lang="en-US" smtClean="0"/>
              <a:t>Lorem ipsum dolor sit amet, consectetur adipiscing elit. Maecenas sit amet dui gravida, egestas tellus vel, bibendum lectus. Cras commodo magna ac tortor eleifend rutrum. Fusce interdum in mi vitae iaculis. Donec sed pretium quam. Suspendisse at est vehicula purus gravida fermentum. Phasellus quis lobortis magna. </a:t>
            </a:r>
            <a:endParaRPr lang="en-US"/>
          </a:p>
        </p:txBody>
      </p:sp>
    </p:spTree>
    <p:extLst>
      <p:ext uri="{BB962C8B-B14F-4D97-AF65-F5344CB8AC3E}">
        <p14:creationId xmlns:p14="http://schemas.microsoft.com/office/powerpoint/2010/main" val="221339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_Agenda Gray">
    <p:spTree>
      <p:nvGrpSpPr>
        <p:cNvPr id="1" name=""/>
        <p:cNvGrpSpPr/>
        <p:nvPr/>
      </p:nvGrpSpPr>
      <p:grpSpPr>
        <a:xfrm>
          <a:off x="0" y="0"/>
          <a:ext cx="0" cy="0"/>
          <a:chOff x="0" y="0"/>
          <a:chExt cx="0" cy="0"/>
        </a:xfrm>
      </p:grpSpPr>
      <p:sp>
        <p:nvSpPr>
          <p:cNvPr id="13" name="Rectangle 9"/>
          <p:cNvSpPr/>
          <p:nvPr userDrawn="1"/>
        </p:nvSpPr>
        <p:spPr>
          <a:xfrm>
            <a:off x="611743" y="457200"/>
            <a:ext cx="10989733" cy="5340096"/>
          </a:xfrm>
          <a:custGeom>
            <a:avLst/>
            <a:gdLst/>
            <a:ahLst/>
            <a:cxnLst/>
            <a:rect l="l" t="t" r="r" b="b"/>
            <a:pathLst>
              <a:path w="8242300" h="5340096">
                <a:moveTo>
                  <a:pt x="0" y="0"/>
                </a:moveTo>
                <a:lnTo>
                  <a:pt x="8242300" y="0"/>
                </a:lnTo>
                <a:lnTo>
                  <a:pt x="8242300" y="5340096"/>
                </a:lnTo>
                <a:lnTo>
                  <a:pt x="712980" y="5340096"/>
                </a:lnTo>
                <a:lnTo>
                  <a:pt x="533619" y="5156574"/>
                </a:lnTo>
                <a:lnTo>
                  <a:pt x="354258" y="5340096"/>
                </a:lnTo>
                <a:lnTo>
                  <a:pt x="0" y="5340096"/>
                </a:lnTo>
                <a:close/>
              </a:path>
            </a:pathLst>
          </a:custGeom>
          <a:solidFill>
            <a:srgbClr val="E5E0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p:cNvSpPr>
            <a:spLocks noGrp="1"/>
          </p:cNvSpPr>
          <p:nvPr>
            <p:ph idx="1"/>
          </p:nvPr>
        </p:nvSpPr>
        <p:spPr>
          <a:xfrm>
            <a:off x="1293285" y="1041817"/>
            <a:ext cx="9859397" cy="4474564"/>
          </a:xfrm>
        </p:spPr>
        <p:txBody>
          <a:bodyPr anchor="ctr"/>
          <a:lstStyle>
            <a:lvl1pPr>
              <a:defRPr sz="2800" b="0">
                <a:solidFill>
                  <a:schemeClr val="accent1"/>
                </a:solidFill>
              </a:defRPr>
            </a:lvl1pPr>
            <a:lvl2pPr marL="0" indent="0">
              <a:defRPr sz="2200" b="0">
                <a:solidFill>
                  <a:srgbClr val="88807A"/>
                </a:solidFill>
              </a:defRPr>
            </a:lvl2pPr>
            <a:lvl3pPr marL="228600" indent="-228600">
              <a:defRPr sz="2200" b="0">
                <a:solidFill>
                  <a:srgbClr val="88807A"/>
                </a:solidFill>
              </a:defRPr>
            </a:lvl3pPr>
            <a:lvl4pPr marL="454025" indent="-171450">
              <a:defRPr>
                <a:solidFill>
                  <a:srgbClr val="88807A"/>
                </a:solidFill>
              </a:defRPr>
            </a:lvl4pPr>
            <a:lvl5pPr marL="692150" indent="-228600">
              <a:defRPr>
                <a:solidFill>
                  <a:srgbClr val="88807A"/>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3A9306-E292-45E5-ACE9-BEF6C537918C}" type="datetime1">
              <a:rPr lang="en-US" smtClean="0"/>
              <a:t>8/18/2016</a:t>
            </a:fld>
            <a:endParaRPr lang="en-US"/>
          </a:p>
        </p:txBody>
      </p:sp>
      <p:sp>
        <p:nvSpPr>
          <p:cNvPr id="5" name="Footer Placeholder 4"/>
          <p:cNvSpPr>
            <a:spLocks noGrp="1"/>
          </p:cNvSpPr>
          <p:nvPr>
            <p:ph type="ftr" sz="quarter" idx="11"/>
          </p:nvPr>
        </p:nvSpPr>
        <p:spPr/>
        <p:txBody>
          <a:bodyPr/>
          <a:lstStyle/>
          <a:p>
            <a:r>
              <a:rPr lang="en-IN" smtClean="0"/>
              <a:t>XPIndia2016</a:t>
            </a:r>
            <a:endParaRPr lang="en-US"/>
          </a:p>
        </p:txBody>
      </p:sp>
      <p:sp>
        <p:nvSpPr>
          <p:cNvPr id="6" name="Slide Number Placeholder 5"/>
          <p:cNvSpPr>
            <a:spLocks noGrp="1"/>
          </p:cNvSpPr>
          <p:nvPr>
            <p:ph type="sldNum" sz="quarter" idx="12"/>
          </p:nvPr>
        </p:nvSpPr>
        <p:spPr/>
        <p:txBody>
          <a:bodyPr/>
          <a:lstStyle/>
          <a:p>
            <a:fld id="{FF9D829F-A75C-4B39-B931-30605358DC04}" type="slidenum">
              <a:rPr lang="en-US" smtClean="0"/>
              <a:t>‹#›</a:t>
            </a:fld>
            <a:endParaRPr lang="en-US"/>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1743" y="6228089"/>
            <a:ext cx="1230176" cy="270883"/>
          </a:xfrm>
          <a:prstGeom prst="rect">
            <a:avLst/>
          </a:prstGeom>
        </p:spPr>
      </p:pic>
      <p:cxnSp>
        <p:nvCxnSpPr>
          <p:cNvPr id="12" name="Straight Connector 11"/>
          <p:cNvCxnSpPr/>
          <p:nvPr userDrawn="1"/>
        </p:nvCxnSpPr>
        <p:spPr>
          <a:xfrm>
            <a:off x="611717" y="6077587"/>
            <a:ext cx="10968331" cy="0"/>
          </a:xfrm>
          <a:prstGeom prst="line">
            <a:avLst/>
          </a:prstGeom>
          <a:ln w="6350">
            <a:solidFill>
              <a:srgbClr val="88807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090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_Section Change Gray">
    <p:spTree>
      <p:nvGrpSpPr>
        <p:cNvPr id="1" name=""/>
        <p:cNvGrpSpPr/>
        <p:nvPr/>
      </p:nvGrpSpPr>
      <p:grpSpPr>
        <a:xfrm>
          <a:off x="0" y="0"/>
          <a:ext cx="0" cy="0"/>
          <a:chOff x="0" y="0"/>
          <a:chExt cx="0" cy="0"/>
        </a:xfrm>
      </p:grpSpPr>
      <p:sp>
        <p:nvSpPr>
          <p:cNvPr id="10" name="Rectangle 9"/>
          <p:cNvSpPr/>
          <p:nvPr userDrawn="1"/>
        </p:nvSpPr>
        <p:spPr>
          <a:xfrm>
            <a:off x="611743" y="457200"/>
            <a:ext cx="10989733" cy="5340096"/>
          </a:xfrm>
          <a:custGeom>
            <a:avLst/>
            <a:gdLst/>
            <a:ahLst/>
            <a:cxnLst/>
            <a:rect l="l" t="t" r="r" b="b"/>
            <a:pathLst>
              <a:path w="8242300" h="5340096">
                <a:moveTo>
                  <a:pt x="0" y="0"/>
                </a:moveTo>
                <a:lnTo>
                  <a:pt x="8242300" y="0"/>
                </a:lnTo>
                <a:lnTo>
                  <a:pt x="8242300" y="5340096"/>
                </a:lnTo>
                <a:lnTo>
                  <a:pt x="712980" y="5340096"/>
                </a:lnTo>
                <a:lnTo>
                  <a:pt x="533619" y="5156574"/>
                </a:lnTo>
                <a:lnTo>
                  <a:pt x="354258" y="5340096"/>
                </a:lnTo>
                <a:lnTo>
                  <a:pt x="0" y="5340096"/>
                </a:lnTo>
                <a:close/>
              </a:path>
            </a:pathLst>
          </a:custGeom>
          <a:solidFill>
            <a:srgbClr val="E5E0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Date Placeholder 1"/>
          <p:cNvSpPr>
            <a:spLocks noGrp="1"/>
          </p:cNvSpPr>
          <p:nvPr>
            <p:ph type="dt" sz="half" idx="10"/>
          </p:nvPr>
        </p:nvSpPr>
        <p:spPr/>
        <p:txBody>
          <a:bodyPr/>
          <a:lstStyle/>
          <a:p>
            <a:fld id="{6704B0A3-1954-4833-82CB-0817145C3AEA}" type="datetime1">
              <a:rPr lang="en-US" smtClean="0"/>
              <a:t>8/18/2016</a:t>
            </a:fld>
            <a:endParaRPr lang="en-US"/>
          </a:p>
        </p:txBody>
      </p:sp>
      <p:sp>
        <p:nvSpPr>
          <p:cNvPr id="3" name="Footer Placeholder 2"/>
          <p:cNvSpPr>
            <a:spLocks noGrp="1"/>
          </p:cNvSpPr>
          <p:nvPr>
            <p:ph type="ftr" sz="quarter" idx="11"/>
          </p:nvPr>
        </p:nvSpPr>
        <p:spPr/>
        <p:txBody>
          <a:bodyPr/>
          <a:lstStyle/>
          <a:p>
            <a:r>
              <a:rPr lang="en-IN" smtClean="0"/>
              <a:t>XPIndia2016</a:t>
            </a:r>
            <a:endParaRPr lang="en-US"/>
          </a:p>
        </p:txBody>
      </p:sp>
      <p:sp>
        <p:nvSpPr>
          <p:cNvPr id="4" name="Slide Number Placeholder 3"/>
          <p:cNvSpPr>
            <a:spLocks noGrp="1"/>
          </p:cNvSpPr>
          <p:nvPr>
            <p:ph type="sldNum" sz="quarter" idx="12"/>
          </p:nvPr>
        </p:nvSpPr>
        <p:spPr/>
        <p:txBody>
          <a:bodyPr/>
          <a:lstStyle/>
          <a:p>
            <a:fld id="{FF9D829F-A75C-4B39-B931-30605358DC04}"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1743" y="6228089"/>
            <a:ext cx="1230176" cy="270883"/>
          </a:xfrm>
          <a:prstGeom prst="rect">
            <a:avLst/>
          </a:prstGeom>
        </p:spPr>
      </p:pic>
      <p:cxnSp>
        <p:nvCxnSpPr>
          <p:cNvPr id="6" name="Straight Connector 5"/>
          <p:cNvCxnSpPr/>
          <p:nvPr userDrawn="1"/>
        </p:nvCxnSpPr>
        <p:spPr>
          <a:xfrm>
            <a:off x="611717" y="6077587"/>
            <a:ext cx="10968331" cy="0"/>
          </a:xfrm>
          <a:prstGeom prst="line">
            <a:avLst/>
          </a:prstGeom>
          <a:ln w="6350">
            <a:solidFill>
              <a:srgbClr val="88807A"/>
            </a:solidFill>
          </a:ln>
        </p:spPr>
        <p:style>
          <a:lnRef idx="1">
            <a:schemeClr val="accent1"/>
          </a:lnRef>
          <a:fillRef idx="0">
            <a:schemeClr val="accent1"/>
          </a:fillRef>
          <a:effectRef idx="0">
            <a:schemeClr val="accent1"/>
          </a:effectRef>
          <a:fontRef idx="minor">
            <a:schemeClr val="tx1"/>
          </a:fontRef>
        </p:style>
      </p:cxnSp>
      <p:sp>
        <p:nvSpPr>
          <p:cNvPr id="7" name="Title 6"/>
          <p:cNvSpPr>
            <a:spLocks noGrp="1"/>
          </p:cNvSpPr>
          <p:nvPr>
            <p:ph type="title" hasCustomPrompt="1"/>
          </p:nvPr>
        </p:nvSpPr>
        <p:spPr>
          <a:xfrm>
            <a:off x="1292729" y="2769358"/>
            <a:ext cx="9618228" cy="805414"/>
          </a:xfrm>
        </p:spPr>
        <p:txBody>
          <a:bodyPr anchor="ctr"/>
          <a:lstStyle>
            <a:lvl1pPr>
              <a:lnSpc>
                <a:spcPts val="3400"/>
              </a:lnSpc>
              <a:defRPr sz="3300" baseline="0">
                <a:solidFill>
                  <a:srgbClr val="88807A"/>
                </a:solidFill>
              </a:defRPr>
            </a:lvl1pPr>
          </a:lstStyle>
          <a:p>
            <a:r>
              <a:rPr lang="en-US" smtClean="0"/>
              <a:t>Section Change Slide</a:t>
            </a:r>
            <a:endParaRPr lang="en-US"/>
          </a:p>
        </p:txBody>
      </p:sp>
    </p:spTree>
    <p:extLst>
      <p:ext uri="{BB962C8B-B14F-4D97-AF65-F5344CB8AC3E}">
        <p14:creationId xmlns:p14="http://schemas.microsoft.com/office/powerpoint/2010/main" val="164985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_Agenda Blue">
    <p:spTree>
      <p:nvGrpSpPr>
        <p:cNvPr id="1" name=""/>
        <p:cNvGrpSpPr/>
        <p:nvPr/>
      </p:nvGrpSpPr>
      <p:grpSpPr>
        <a:xfrm>
          <a:off x="0" y="0"/>
          <a:ext cx="0" cy="0"/>
          <a:chOff x="0" y="0"/>
          <a:chExt cx="0" cy="0"/>
        </a:xfrm>
      </p:grpSpPr>
      <p:sp>
        <p:nvSpPr>
          <p:cNvPr id="13" name="Rectangle 9"/>
          <p:cNvSpPr/>
          <p:nvPr userDrawn="1"/>
        </p:nvSpPr>
        <p:spPr>
          <a:xfrm>
            <a:off x="611743" y="457200"/>
            <a:ext cx="10989733" cy="5340096"/>
          </a:xfrm>
          <a:custGeom>
            <a:avLst/>
            <a:gdLst/>
            <a:ahLst/>
            <a:cxnLst/>
            <a:rect l="l" t="t" r="r" b="b"/>
            <a:pathLst>
              <a:path w="8242300" h="5340096">
                <a:moveTo>
                  <a:pt x="0" y="0"/>
                </a:moveTo>
                <a:lnTo>
                  <a:pt x="8242300" y="0"/>
                </a:lnTo>
                <a:lnTo>
                  <a:pt x="8242300" y="5340096"/>
                </a:lnTo>
                <a:lnTo>
                  <a:pt x="712980" y="5340096"/>
                </a:lnTo>
                <a:lnTo>
                  <a:pt x="533619" y="5156574"/>
                </a:lnTo>
                <a:lnTo>
                  <a:pt x="354258" y="5340096"/>
                </a:lnTo>
                <a:lnTo>
                  <a:pt x="0" y="534009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p:cNvSpPr>
            <a:spLocks noGrp="1"/>
          </p:cNvSpPr>
          <p:nvPr>
            <p:ph idx="1"/>
          </p:nvPr>
        </p:nvSpPr>
        <p:spPr>
          <a:xfrm>
            <a:off x="1293285" y="1041817"/>
            <a:ext cx="9859397" cy="4474564"/>
          </a:xfrm>
        </p:spPr>
        <p:txBody>
          <a:bodyPr anchor="ctr"/>
          <a:lstStyle>
            <a:lvl1pPr>
              <a:defRPr sz="2800" b="0">
                <a:solidFill>
                  <a:schemeClr val="bg1"/>
                </a:solidFill>
              </a:defRPr>
            </a:lvl1pPr>
            <a:lvl2pPr marL="0" indent="0">
              <a:defRPr sz="2200" b="0">
                <a:solidFill>
                  <a:schemeClr val="bg1"/>
                </a:solidFill>
              </a:defRPr>
            </a:lvl2pPr>
            <a:lvl3pPr marL="228600" indent="-228600">
              <a:buClr>
                <a:schemeClr val="accent4"/>
              </a:buClr>
              <a:defRPr sz="2200" b="0">
                <a:solidFill>
                  <a:schemeClr val="bg1"/>
                </a:solidFill>
              </a:defRPr>
            </a:lvl3pPr>
            <a:lvl4pPr marL="454025" indent="-171450">
              <a:buClr>
                <a:schemeClr val="accent4"/>
              </a:buClr>
              <a:defRPr>
                <a:solidFill>
                  <a:schemeClr val="bg1"/>
                </a:solidFill>
              </a:defRPr>
            </a:lvl4pPr>
            <a:lvl5pPr marL="692150" indent="-228600">
              <a:buClr>
                <a:schemeClr val="accent4"/>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EA0637-B069-4BC8-91A6-B65251D7F469}" type="datetime1">
              <a:rPr lang="en-US" smtClean="0"/>
              <a:t>8/18/2016</a:t>
            </a:fld>
            <a:endParaRPr lang="en-US"/>
          </a:p>
        </p:txBody>
      </p:sp>
      <p:sp>
        <p:nvSpPr>
          <p:cNvPr id="5" name="Footer Placeholder 4"/>
          <p:cNvSpPr>
            <a:spLocks noGrp="1"/>
          </p:cNvSpPr>
          <p:nvPr>
            <p:ph type="ftr" sz="quarter" idx="11"/>
          </p:nvPr>
        </p:nvSpPr>
        <p:spPr/>
        <p:txBody>
          <a:bodyPr/>
          <a:lstStyle/>
          <a:p>
            <a:r>
              <a:rPr lang="en-IN" smtClean="0"/>
              <a:t>XPIndia2016</a:t>
            </a:r>
            <a:endParaRPr lang="en-US"/>
          </a:p>
        </p:txBody>
      </p:sp>
      <p:sp>
        <p:nvSpPr>
          <p:cNvPr id="6" name="Slide Number Placeholder 5"/>
          <p:cNvSpPr>
            <a:spLocks noGrp="1"/>
          </p:cNvSpPr>
          <p:nvPr>
            <p:ph type="sldNum" sz="quarter" idx="12"/>
          </p:nvPr>
        </p:nvSpPr>
        <p:spPr/>
        <p:txBody>
          <a:bodyPr/>
          <a:lstStyle/>
          <a:p>
            <a:fld id="{FF9D829F-A75C-4B39-B931-30605358DC04}" type="slidenum">
              <a:rPr lang="en-US" smtClean="0"/>
              <a:t>‹#›</a:t>
            </a:fld>
            <a:endParaRPr lang="en-US"/>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1743" y="6228089"/>
            <a:ext cx="1230176" cy="270883"/>
          </a:xfrm>
          <a:prstGeom prst="rect">
            <a:avLst/>
          </a:prstGeom>
        </p:spPr>
      </p:pic>
      <p:cxnSp>
        <p:nvCxnSpPr>
          <p:cNvPr id="12" name="Straight Connector 11"/>
          <p:cNvCxnSpPr/>
          <p:nvPr userDrawn="1"/>
        </p:nvCxnSpPr>
        <p:spPr>
          <a:xfrm>
            <a:off x="611717" y="6077587"/>
            <a:ext cx="10968331" cy="0"/>
          </a:xfrm>
          <a:prstGeom prst="line">
            <a:avLst/>
          </a:prstGeom>
          <a:ln w="6350">
            <a:solidFill>
              <a:srgbClr val="88807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809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Large Quote">
    <p:spTree>
      <p:nvGrpSpPr>
        <p:cNvPr id="1" name=""/>
        <p:cNvGrpSpPr/>
        <p:nvPr/>
      </p:nvGrpSpPr>
      <p:grpSpPr>
        <a:xfrm>
          <a:off x="0" y="0"/>
          <a:ext cx="0" cy="0"/>
          <a:chOff x="0" y="0"/>
          <a:chExt cx="0" cy="0"/>
        </a:xfrm>
      </p:grpSpPr>
      <p:sp>
        <p:nvSpPr>
          <p:cNvPr id="10" name="Rectangle 9"/>
          <p:cNvSpPr/>
          <p:nvPr/>
        </p:nvSpPr>
        <p:spPr>
          <a:xfrm>
            <a:off x="611743" y="457200"/>
            <a:ext cx="10989733" cy="5340096"/>
          </a:xfrm>
          <a:custGeom>
            <a:avLst/>
            <a:gdLst/>
            <a:ahLst/>
            <a:cxnLst/>
            <a:rect l="l" t="t" r="r" b="b"/>
            <a:pathLst>
              <a:path w="8242300" h="5340096">
                <a:moveTo>
                  <a:pt x="0" y="0"/>
                </a:moveTo>
                <a:lnTo>
                  <a:pt x="8242300" y="0"/>
                </a:lnTo>
                <a:lnTo>
                  <a:pt x="8242300" y="5340096"/>
                </a:lnTo>
                <a:lnTo>
                  <a:pt x="712980" y="5340096"/>
                </a:lnTo>
                <a:lnTo>
                  <a:pt x="533619" y="5156574"/>
                </a:lnTo>
                <a:lnTo>
                  <a:pt x="354258" y="5340096"/>
                </a:lnTo>
                <a:lnTo>
                  <a:pt x="0" y="5340096"/>
                </a:lnTo>
                <a:close/>
              </a:path>
            </a:pathLst>
          </a:custGeom>
          <a:solidFill>
            <a:srgbClr val="E5E0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Date Placeholder 1"/>
          <p:cNvSpPr>
            <a:spLocks noGrp="1"/>
          </p:cNvSpPr>
          <p:nvPr>
            <p:ph type="dt" sz="half" idx="10"/>
          </p:nvPr>
        </p:nvSpPr>
        <p:spPr/>
        <p:txBody>
          <a:bodyPr/>
          <a:lstStyle/>
          <a:p>
            <a:fld id="{96846E95-C43A-4194-BE92-E5893156E11A}" type="datetime1">
              <a:rPr lang="en-US" smtClean="0"/>
              <a:t>8/18/2016</a:t>
            </a:fld>
            <a:endParaRPr lang="en-US"/>
          </a:p>
        </p:txBody>
      </p:sp>
      <p:sp>
        <p:nvSpPr>
          <p:cNvPr id="3" name="Footer Placeholder 2"/>
          <p:cNvSpPr>
            <a:spLocks noGrp="1"/>
          </p:cNvSpPr>
          <p:nvPr>
            <p:ph type="ftr" sz="quarter" idx="11"/>
          </p:nvPr>
        </p:nvSpPr>
        <p:spPr/>
        <p:txBody>
          <a:bodyPr/>
          <a:lstStyle/>
          <a:p>
            <a:r>
              <a:rPr lang="en-IN" smtClean="0"/>
              <a:t>XPIndia2016</a:t>
            </a:r>
            <a:endParaRPr lang="en-US"/>
          </a:p>
        </p:txBody>
      </p:sp>
      <p:sp>
        <p:nvSpPr>
          <p:cNvPr id="4" name="Slide Number Placeholder 3"/>
          <p:cNvSpPr>
            <a:spLocks noGrp="1"/>
          </p:cNvSpPr>
          <p:nvPr>
            <p:ph type="sldNum" sz="quarter" idx="12"/>
          </p:nvPr>
        </p:nvSpPr>
        <p:spPr/>
        <p:txBody>
          <a:bodyPr/>
          <a:lstStyle/>
          <a:p>
            <a:fld id="{FF9D829F-A75C-4B39-B931-30605358DC04}" type="slidenum">
              <a:rPr lang="en-US" smtClean="0"/>
              <a:t>‹#›</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743" y="6228089"/>
            <a:ext cx="1230176" cy="270883"/>
          </a:xfrm>
          <a:prstGeom prst="rect">
            <a:avLst/>
          </a:prstGeom>
        </p:spPr>
      </p:pic>
      <p:cxnSp>
        <p:nvCxnSpPr>
          <p:cNvPr id="6" name="Straight Connector 5"/>
          <p:cNvCxnSpPr/>
          <p:nvPr/>
        </p:nvCxnSpPr>
        <p:spPr>
          <a:xfrm>
            <a:off x="611717" y="6077587"/>
            <a:ext cx="10968331" cy="0"/>
          </a:xfrm>
          <a:prstGeom prst="line">
            <a:avLst/>
          </a:prstGeom>
          <a:ln w="6350">
            <a:solidFill>
              <a:srgbClr val="88807A"/>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3" hasCustomPrompt="1"/>
          </p:nvPr>
        </p:nvSpPr>
        <p:spPr>
          <a:xfrm>
            <a:off x="1951568" y="1822037"/>
            <a:ext cx="8854017" cy="2749550"/>
          </a:xfrm>
        </p:spPr>
        <p:txBody>
          <a:bodyPr/>
          <a:lstStyle>
            <a:lvl1pPr marL="0" indent="0">
              <a:lnSpc>
                <a:spcPts val="3400"/>
              </a:lnSpc>
              <a:buFont typeface="Arial" panose="020B0604020202020204" pitchFamily="34" charset="0"/>
              <a:buNone/>
              <a:defRPr sz="2200" b="0">
                <a:solidFill>
                  <a:srgbClr val="88807A"/>
                </a:solidFill>
              </a:defRPr>
            </a:lvl1pPr>
            <a:lvl2pPr marL="0" indent="0">
              <a:lnSpc>
                <a:spcPts val="3400"/>
              </a:lnSpc>
              <a:buFont typeface="Arial" panose="020B0604020202020204" pitchFamily="34" charset="0"/>
              <a:buNone/>
              <a:defRPr sz="2200" b="0">
                <a:solidFill>
                  <a:srgbClr val="88807A"/>
                </a:solidFill>
              </a:defRPr>
            </a:lvl2pPr>
            <a:lvl3pPr marL="0" indent="0">
              <a:lnSpc>
                <a:spcPts val="3400"/>
              </a:lnSpc>
              <a:buNone/>
              <a:defRPr sz="2200" b="0">
                <a:solidFill>
                  <a:srgbClr val="88807A"/>
                </a:solidFill>
              </a:defRPr>
            </a:lvl3pPr>
            <a:lvl4pPr marL="0" indent="0">
              <a:lnSpc>
                <a:spcPts val="3400"/>
              </a:lnSpc>
              <a:buNone/>
              <a:defRPr sz="2200" b="0">
                <a:solidFill>
                  <a:srgbClr val="88807A"/>
                </a:solidFill>
              </a:defRPr>
            </a:lvl4pPr>
            <a:lvl5pPr marL="0" indent="0">
              <a:lnSpc>
                <a:spcPts val="3400"/>
              </a:lnSpc>
              <a:buNone/>
              <a:defRPr sz="2200" b="0">
                <a:solidFill>
                  <a:srgbClr val="88807A"/>
                </a:solidFill>
              </a:defRPr>
            </a:lvl5pPr>
          </a:lstStyle>
          <a:p>
            <a:pPr lvl="0"/>
            <a:r>
              <a:rPr lang="en-US" smtClean="0"/>
              <a:t>Lorem ipsum dolor sit amet, consectetur adipiscing elit. Maecenas sit amet dui gravida, egestas tellus vel, bibendum lectus. Cras commodo magna ac tortor eleifend rutrum. Fusce interdum in mi vitae iaculis. Donec sed pretium quam. Suspendisse at est vehicula purus gravida fermentum. Phasellus quis lobortis magna. </a:t>
            </a:r>
            <a:endParaRPr lang="en-US"/>
          </a:p>
        </p:txBody>
      </p:sp>
      <p:sp>
        <p:nvSpPr>
          <p:cNvPr id="11" name="Rectangle 9"/>
          <p:cNvSpPr/>
          <p:nvPr userDrawn="1"/>
        </p:nvSpPr>
        <p:spPr>
          <a:xfrm>
            <a:off x="611743" y="457200"/>
            <a:ext cx="10989733" cy="5340096"/>
          </a:xfrm>
          <a:custGeom>
            <a:avLst/>
            <a:gdLst/>
            <a:ahLst/>
            <a:cxnLst/>
            <a:rect l="l" t="t" r="r" b="b"/>
            <a:pathLst>
              <a:path w="8242300" h="5340096">
                <a:moveTo>
                  <a:pt x="0" y="0"/>
                </a:moveTo>
                <a:lnTo>
                  <a:pt x="8242300" y="0"/>
                </a:lnTo>
                <a:lnTo>
                  <a:pt x="8242300" y="5340096"/>
                </a:lnTo>
                <a:lnTo>
                  <a:pt x="712980" y="5340096"/>
                </a:lnTo>
                <a:lnTo>
                  <a:pt x="533619" y="5156574"/>
                </a:lnTo>
                <a:lnTo>
                  <a:pt x="354258" y="5340096"/>
                </a:lnTo>
                <a:lnTo>
                  <a:pt x="0" y="5340096"/>
                </a:lnTo>
                <a:close/>
              </a:path>
            </a:pathLst>
          </a:custGeom>
          <a:solidFill>
            <a:srgbClr val="E5E0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1743" y="6228089"/>
            <a:ext cx="1230176" cy="270883"/>
          </a:xfrm>
          <a:prstGeom prst="rect">
            <a:avLst/>
          </a:prstGeom>
        </p:spPr>
      </p:pic>
      <p:cxnSp>
        <p:nvCxnSpPr>
          <p:cNvPr id="13" name="Straight Connector 12"/>
          <p:cNvCxnSpPr/>
          <p:nvPr userDrawn="1"/>
        </p:nvCxnSpPr>
        <p:spPr>
          <a:xfrm>
            <a:off x="611717" y="6077587"/>
            <a:ext cx="10968331" cy="0"/>
          </a:xfrm>
          <a:prstGeom prst="line">
            <a:avLst/>
          </a:prstGeom>
          <a:ln w="6350">
            <a:solidFill>
              <a:srgbClr val="88807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962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1_Section Change Blue">
    <p:spTree>
      <p:nvGrpSpPr>
        <p:cNvPr id="1" name=""/>
        <p:cNvGrpSpPr/>
        <p:nvPr/>
      </p:nvGrpSpPr>
      <p:grpSpPr>
        <a:xfrm>
          <a:off x="0" y="0"/>
          <a:ext cx="0" cy="0"/>
          <a:chOff x="0" y="0"/>
          <a:chExt cx="0" cy="0"/>
        </a:xfrm>
      </p:grpSpPr>
      <p:sp>
        <p:nvSpPr>
          <p:cNvPr id="10" name="Rectangle 9"/>
          <p:cNvSpPr/>
          <p:nvPr userDrawn="1"/>
        </p:nvSpPr>
        <p:spPr>
          <a:xfrm>
            <a:off x="611743" y="455613"/>
            <a:ext cx="10989733" cy="5340096"/>
          </a:xfrm>
          <a:custGeom>
            <a:avLst/>
            <a:gdLst/>
            <a:ahLst/>
            <a:cxnLst/>
            <a:rect l="l" t="t" r="r" b="b"/>
            <a:pathLst>
              <a:path w="8242300" h="5340096">
                <a:moveTo>
                  <a:pt x="0" y="0"/>
                </a:moveTo>
                <a:lnTo>
                  <a:pt x="8242300" y="0"/>
                </a:lnTo>
                <a:lnTo>
                  <a:pt x="8242300" y="5340096"/>
                </a:lnTo>
                <a:lnTo>
                  <a:pt x="712980" y="5340096"/>
                </a:lnTo>
                <a:lnTo>
                  <a:pt x="533619" y="5156574"/>
                </a:lnTo>
                <a:lnTo>
                  <a:pt x="354258" y="5340096"/>
                </a:lnTo>
                <a:lnTo>
                  <a:pt x="0" y="534009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Date Placeholder 1"/>
          <p:cNvSpPr>
            <a:spLocks noGrp="1"/>
          </p:cNvSpPr>
          <p:nvPr>
            <p:ph type="dt" sz="half" idx="10"/>
          </p:nvPr>
        </p:nvSpPr>
        <p:spPr/>
        <p:txBody>
          <a:bodyPr/>
          <a:lstStyle/>
          <a:p>
            <a:fld id="{74A7D485-6B9F-43F8-9A3B-557F7FC7B689}" type="datetime1">
              <a:rPr lang="en-US" smtClean="0"/>
              <a:t>8/18/2016</a:t>
            </a:fld>
            <a:endParaRPr lang="en-US"/>
          </a:p>
        </p:txBody>
      </p:sp>
      <p:sp>
        <p:nvSpPr>
          <p:cNvPr id="3" name="Footer Placeholder 2"/>
          <p:cNvSpPr>
            <a:spLocks noGrp="1"/>
          </p:cNvSpPr>
          <p:nvPr>
            <p:ph type="ftr" sz="quarter" idx="11"/>
          </p:nvPr>
        </p:nvSpPr>
        <p:spPr/>
        <p:txBody>
          <a:bodyPr/>
          <a:lstStyle/>
          <a:p>
            <a:r>
              <a:rPr lang="en-IN" smtClean="0"/>
              <a:t>XPIndia2016</a:t>
            </a:r>
            <a:endParaRPr lang="en-US"/>
          </a:p>
        </p:txBody>
      </p:sp>
      <p:sp>
        <p:nvSpPr>
          <p:cNvPr id="4" name="Slide Number Placeholder 3"/>
          <p:cNvSpPr>
            <a:spLocks noGrp="1"/>
          </p:cNvSpPr>
          <p:nvPr>
            <p:ph type="sldNum" sz="quarter" idx="12"/>
          </p:nvPr>
        </p:nvSpPr>
        <p:spPr/>
        <p:txBody>
          <a:bodyPr/>
          <a:lstStyle/>
          <a:p>
            <a:fld id="{FF9D829F-A75C-4B39-B931-30605358DC04}"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1743" y="6228089"/>
            <a:ext cx="1230176" cy="270883"/>
          </a:xfrm>
          <a:prstGeom prst="rect">
            <a:avLst/>
          </a:prstGeom>
        </p:spPr>
      </p:pic>
      <p:cxnSp>
        <p:nvCxnSpPr>
          <p:cNvPr id="6" name="Straight Connector 5"/>
          <p:cNvCxnSpPr/>
          <p:nvPr userDrawn="1"/>
        </p:nvCxnSpPr>
        <p:spPr>
          <a:xfrm>
            <a:off x="611717" y="6077587"/>
            <a:ext cx="10968331" cy="0"/>
          </a:xfrm>
          <a:prstGeom prst="line">
            <a:avLst/>
          </a:prstGeom>
          <a:ln w="6350">
            <a:solidFill>
              <a:srgbClr val="88807A"/>
            </a:solidFill>
          </a:ln>
        </p:spPr>
        <p:style>
          <a:lnRef idx="1">
            <a:schemeClr val="accent1"/>
          </a:lnRef>
          <a:fillRef idx="0">
            <a:schemeClr val="accent1"/>
          </a:fillRef>
          <a:effectRef idx="0">
            <a:schemeClr val="accent1"/>
          </a:effectRef>
          <a:fontRef idx="minor">
            <a:schemeClr val="tx1"/>
          </a:fontRef>
        </p:style>
      </p:cxnSp>
      <p:sp>
        <p:nvSpPr>
          <p:cNvPr id="7" name="Title 6"/>
          <p:cNvSpPr>
            <a:spLocks noGrp="1"/>
          </p:cNvSpPr>
          <p:nvPr>
            <p:ph type="title" hasCustomPrompt="1"/>
          </p:nvPr>
        </p:nvSpPr>
        <p:spPr>
          <a:xfrm>
            <a:off x="1292729" y="2769358"/>
            <a:ext cx="9618228" cy="805414"/>
          </a:xfrm>
        </p:spPr>
        <p:txBody>
          <a:bodyPr anchor="ctr"/>
          <a:lstStyle>
            <a:lvl1pPr>
              <a:lnSpc>
                <a:spcPts val="3400"/>
              </a:lnSpc>
              <a:defRPr sz="3300" baseline="0">
                <a:solidFill>
                  <a:schemeClr val="bg1"/>
                </a:solidFill>
              </a:defRPr>
            </a:lvl1pPr>
          </a:lstStyle>
          <a:p>
            <a:r>
              <a:rPr lang="en-US" smtClean="0"/>
              <a:t>Section Change Slide</a:t>
            </a:r>
            <a:endParaRPr lang="en-US"/>
          </a:p>
        </p:txBody>
      </p:sp>
    </p:spTree>
    <p:extLst>
      <p:ext uri="{BB962C8B-B14F-4D97-AF65-F5344CB8AC3E}">
        <p14:creationId xmlns:p14="http://schemas.microsoft.com/office/powerpoint/2010/main" val="351459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Agenda Yellow">
    <p:spTree>
      <p:nvGrpSpPr>
        <p:cNvPr id="1" name=""/>
        <p:cNvGrpSpPr/>
        <p:nvPr/>
      </p:nvGrpSpPr>
      <p:grpSpPr>
        <a:xfrm>
          <a:off x="0" y="0"/>
          <a:ext cx="0" cy="0"/>
          <a:chOff x="0" y="0"/>
          <a:chExt cx="0" cy="0"/>
        </a:xfrm>
      </p:grpSpPr>
      <p:sp>
        <p:nvSpPr>
          <p:cNvPr id="13" name="Rectangle 9"/>
          <p:cNvSpPr/>
          <p:nvPr userDrawn="1"/>
        </p:nvSpPr>
        <p:spPr>
          <a:xfrm>
            <a:off x="611743" y="457200"/>
            <a:ext cx="10989733" cy="5340096"/>
          </a:xfrm>
          <a:custGeom>
            <a:avLst/>
            <a:gdLst/>
            <a:ahLst/>
            <a:cxnLst/>
            <a:rect l="l" t="t" r="r" b="b"/>
            <a:pathLst>
              <a:path w="8242300" h="5340096">
                <a:moveTo>
                  <a:pt x="0" y="0"/>
                </a:moveTo>
                <a:lnTo>
                  <a:pt x="8242300" y="0"/>
                </a:lnTo>
                <a:lnTo>
                  <a:pt x="8242300" y="5340096"/>
                </a:lnTo>
                <a:lnTo>
                  <a:pt x="712980" y="5340096"/>
                </a:lnTo>
                <a:lnTo>
                  <a:pt x="533619" y="5156574"/>
                </a:lnTo>
                <a:lnTo>
                  <a:pt x="354258" y="5340096"/>
                </a:lnTo>
                <a:lnTo>
                  <a:pt x="0" y="534009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p:cNvSpPr>
            <a:spLocks noGrp="1"/>
          </p:cNvSpPr>
          <p:nvPr>
            <p:ph idx="1"/>
          </p:nvPr>
        </p:nvSpPr>
        <p:spPr>
          <a:xfrm>
            <a:off x="1293285" y="1041817"/>
            <a:ext cx="9859397" cy="4474564"/>
          </a:xfrm>
        </p:spPr>
        <p:txBody>
          <a:bodyPr anchor="ctr"/>
          <a:lstStyle>
            <a:lvl1pPr>
              <a:defRPr sz="2800" b="0">
                <a:solidFill>
                  <a:schemeClr val="bg1"/>
                </a:solidFill>
              </a:defRPr>
            </a:lvl1pPr>
            <a:lvl2pPr marL="0" indent="0">
              <a:defRPr sz="2200" b="0">
                <a:solidFill>
                  <a:schemeClr val="bg1"/>
                </a:solidFill>
              </a:defRPr>
            </a:lvl2pPr>
            <a:lvl3pPr marL="228600" indent="-228600">
              <a:buClr>
                <a:schemeClr val="bg1"/>
              </a:buClr>
              <a:defRPr sz="2200" b="0">
                <a:solidFill>
                  <a:schemeClr val="bg1"/>
                </a:solidFill>
              </a:defRPr>
            </a:lvl3pPr>
            <a:lvl4pPr marL="454025" indent="-171450">
              <a:buClr>
                <a:schemeClr val="bg1"/>
              </a:buClr>
              <a:defRPr>
                <a:solidFill>
                  <a:schemeClr val="bg1"/>
                </a:solidFill>
              </a:defRPr>
            </a:lvl4pPr>
            <a:lvl5pPr marL="692150" indent="-228600">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9D7F49-66FE-4503-A5FB-331E05B7A097}" type="datetime1">
              <a:rPr lang="en-US" smtClean="0"/>
              <a:t>8/18/2016</a:t>
            </a:fld>
            <a:endParaRPr lang="en-US"/>
          </a:p>
        </p:txBody>
      </p:sp>
      <p:sp>
        <p:nvSpPr>
          <p:cNvPr id="5" name="Footer Placeholder 4"/>
          <p:cNvSpPr>
            <a:spLocks noGrp="1"/>
          </p:cNvSpPr>
          <p:nvPr>
            <p:ph type="ftr" sz="quarter" idx="11"/>
          </p:nvPr>
        </p:nvSpPr>
        <p:spPr/>
        <p:txBody>
          <a:bodyPr/>
          <a:lstStyle/>
          <a:p>
            <a:r>
              <a:rPr lang="en-IN" smtClean="0"/>
              <a:t>XPIndia2016</a:t>
            </a:r>
            <a:endParaRPr lang="en-US"/>
          </a:p>
        </p:txBody>
      </p:sp>
      <p:sp>
        <p:nvSpPr>
          <p:cNvPr id="6" name="Slide Number Placeholder 5"/>
          <p:cNvSpPr>
            <a:spLocks noGrp="1"/>
          </p:cNvSpPr>
          <p:nvPr>
            <p:ph type="sldNum" sz="quarter" idx="12"/>
          </p:nvPr>
        </p:nvSpPr>
        <p:spPr/>
        <p:txBody>
          <a:bodyPr/>
          <a:lstStyle/>
          <a:p>
            <a:fld id="{FF9D829F-A75C-4B39-B931-30605358DC04}" type="slidenum">
              <a:rPr lang="en-US" smtClean="0"/>
              <a:t>‹#›</a:t>
            </a:fld>
            <a:endParaRPr lang="en-US"/>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1743" y="6228089"/>
            <a:ext cx="1230176" cy="270883"/>
          </a:xfrm>
          <a:prstGeom prst="rect">
            <a:avLst/>
          </a:prstGeom>
        </p:spPr>
      </p:pic>
      <p:cxnSp>
        <p:nvCxnSpPr>
          <p:cNvPr id="12" name="Straight Connector 11"/>
          <p:cNvCxnSpPr/>
          <p:nvPr userDrawn="1"/>
        </p:nvCxnSpPr>
        <p:spPr>
          <a:xfrm>
            <a:off x="611717" y="6077587"/>
            <a:ext cx="10968331" cy="0"/>
          </a:xfrm>
          <a:prstGeom prst="line">
            <a:avLst/>
          </a:prstGeom>
          <a:ln w="6350">
            <a:solidFill>
              <a:srgbClr val="88807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736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3_Section Change Yellow">
    <p:spTree>
      <p:nvGrpSpPr>
        <p:cNvPr id="1" name=""/>
        <p:cNvGrpSpPr/>
        <p:nvPr/>
      </p:nvGrpSpPr>
      <p:grpSpPr>
        <a:xfrm>
          <a:off x="0" y="0"/>
          <a:ext cx="0" cy="0"/>
          <a:chOff x="0" y="0"/>
          <a:chExt cx="0" cy="0"/>
        </a:xfrm>
      </p:grpSpPr>
      <p:sp>
        <p:nvSpPr>
          <p:cNvPr id="10" name="Rectangle 9"/>
          <p:cNvSpPr/>
          <p:nvPr userDrawn="1"/>
        </p:nvSpPr>
        <p:spPr>
          <a:xfrm>
            <a:off x="611743" y="457200"/>
            <a:ext cx="10989733" cy="5340096"/>
          </a:xfrm>
          <a:custGeom>
            <a:avLst/>
            <a:gdLst/>
            <a:ahLst/>
            <a:cxnLst/>
            <a:rect l="l" t="t" r="r" b="b"/>
            <a:pathLst>
              <a:path w="8242300" h="5340096">
                <a:moveTo>
                  <a:pt x="0" y="0"/>
                </a:moveTo>
                <a:lnTo>
                  <a:pt x="8242300" y="0"/>
                </a:lnTo>
                <a:lnTo>
                  <a:pt x="8242300" y="5340096"/>
                </a:lnTo>
                <a:lnTo>
                  <a:pt x="712980" y="5340096"/>
                </a:lnTo>
                <a:lnTo>
                  <a:pt x="533619" y="5156574"/>
                </a:lnTo>
                <a:lnTo>
                  <a:pt x="354258" y="5340096"/>
                </a:lnTo>
                <a:lnTo>
                  <a:pt x="0" y="534009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Date Placeholder 1"/>
          <p:cNvSpPr>
            <a:spLocks noGrp="1"/>
          </p:cNvSpPr>
          <p:nvPr>
            <p:ph type="dt" sz="half" idx="10"/>
          </p:nvPr>
        </p:nvSpPr>
        <p:spPr/>
        <p:txBody>
          <a:bodyPr/>
          <a:lstStyle/>
          <a:p>
            <a:fld id="{E7071F19-24BE-47E4-AF97-EF2A66212351}" type="datetime1">
              <a:rPr lang="en-US" smtClean="0"/>
              <a:t>8/18/2016</a:t>
            </a:fld>
            <a:endParaRPr lang="en-US"/>
          </a:p>
        </p:txBody>
      </p:sp>
      <p:sp>
        <p:nvSpPr>
          <p:cNvPr id="3" name="Footer Placeholder 2"/>
          <p:cNvSpPr>
            <a:spLocks noGrp="1"/>
          </p:cNvSpPr>
          <p:nvPr>
            <p:ph type="ftr" sz="quarter" idx="11"/>
          </p:nvPr>
        </p:nvSpPr>
        <p:spPr/>
        <p:txBody>
          <a:bodyPr/>
          <a:lstStyle/>
          <a:p>
            <a:r>
              <a:rPr lang="en-IN" smtClean="0"/>
              <a:t>XPIndia2016</a:t>
            </a:r>
            <a:endParaRPr lang="en-US"/>
          </a:p>
        </p:txBody>
      </p:sp>
      <p:sp>
        <p:nvSpPr>
          <p:cNvPr id="4" name="Slide Number Placeholder 3"/>
          <p:cNvSpPr>
            <a:spLocks noGrp="1"/>
          </p:cNvSpPr>
          <p:nvPr>
            <p:ph type="sldNum" sz="quarter" idx="12"/>
          </p:nvPr>
        </p:nvSpPr>
        <p:spPr/>
        <p:txBody>
          <a:bodyPr/>
          <a:lstStyle/>
          <a:p>
            <a:fld id="{FF9D829F-A75C-4B39-B931-30605358DC04}"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1743" y="6228089"/>
            <a:ext cx="1230176" cy="270883"/>
          </a:xfrm>
          <a:prstGeom prst="rect">
            <a:avLst/>
          </a:prstGeom>
        </p:spPr>
      </p:pic>
      <p:cxnSp>
        <p:nvCxnSpPr>
          <p:cNvPr id="6" name="Straight Connector 5"/>
          <p:cNvCxnSpPr/>
          <p:nvPr userDrawn="1"/>
        </p:nvCxnSpPr>
        <p:spPr>
          <a:xfrm>
            <a:off x="611717" y="6077587"/>
            <a:ext cx="10968331" cy="0"/>
          </a:xfrm>
          <a:prstGeom prst="line">
            <a:avLst/>
          </a:prstGeom>
          <a:ln w="6350">
            <a:solidFill>
              <a:srgbClr val="88807A"/>
            </a:solidFill>
          </a:ln>
        </p:spPr>
        <p:style>
          <a:lnRef idx="1">
            <a:schemeClr val="accent1"/>
          </a:lnRef>
          <a:fillRef idx="0">
            <a:schemeClr val="accent1"/>
          </a:fillRef>
          <a:effectRef idx="0">
            <a:schemeClr val="accent1"/>
          </a:effectRef>
          <a:fontRef idx="minor">
            <a:schemeClr val="tx1"/>
          </a:fontRef>
        </p:style>
      </p:cxnSp>
      <p:sp>
        <p:nvSpPr>
          <p:cNvPr id="7" name="Title 6"/>
          <p:cNvSpPr>
            <a:spLocks noGrp="1"/>
          </p:cNvSpPr>
          <p:nvPr>
            <p:ph type="title" hasCustomPrompt="1"/>
          </p:nvPr>
        </p:nvSpPr>
        <p:spPr>
          <a:xfrm>
            <a:off x="1292729" y="2769358"/>
            <a:ext cx="9618228" cy="805414"/>
          </a:xfrm>
        </p:spPr>
        <p:txBody>
          <a:bodyPr anchor="ctr"/>
          <a:lstStyle>
            <a:lvl1pPr>
              <a:lnSpc>
                <a:spcPts val="3400"/>
              </a:lnSpc>
              <a:defRPr sz="3300" baseline="0">
                <a:solidFill>
                  <a:schemeClr val="bg1"/>
                </a:solidFill>
              </a:defRPr>
            </a:lvl1pPr>
          </a:lstStyle>
          <a:p>
            <a:r>
              <a:rPr lang="en-US" smtClean="0"/>
              <a:t>Section Change Slide</a:t>
            </a:r>
            <a:endParaRPr lang="en-US"/>
          </a:p>
        </p:txBody>
      </p:sp>
    </p:spTree>
    <p:extLst>
      <p:ext uri="{BB962C8B-B14F-4D97-AF65-F5344CB8AC3E}">
        <p14:creationId xmlns:p14="http://schemas.microsoft.com/office/powerpoint/2010/main" val="237769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4_Section Change Yellow">
    <p:spTree>
      <p:nvGrpSpPr>
        <p:cNvPr id="1" name=""/>
        <p:cNvGrpSpPr/>
        <p:nvPr/>
      </p:nvGrpSpPr>
      <p:grpSpPr>
        <a:xfrm>
          <a:off x="0" y="0"/>
          <a:ext cx="0" cy="0"/>
          <a:chOff x="0" y="0"/>
          <a:chExt cx="0" cy="0"/>
        </a:xfrm>
      </p:grpSpPr>
      <p:sp>
        <p:nvSpPr>
          <p:cNvPr id="10" name="Rectangle 9"/>
          <p:cNvSpPr/>
          <p:nvPr userDrawn="1"/>
        </p:nvSpPr>
        <p:spPr>
          <a:xfrm>
            <a:off x="611743" y="457200"/>
            <a:ext cx="10989733" cy="5340096"/>
          </a:xfrm>
          <a:custGeom>
            <a:avLst/>
            <a:gdLst/>
            <a:ahLst/>
            <a:cxnLst/>
            <a:rect l="l" t="t" r="r" b="b"/>
            <a:pathLst>
              <a:path w="8242300" h="5340096">
                <a:moveTo>
                  <a:pt x="0" y="0"/>
                </a:moveTo>
                <a:lnTo>
                  <a:pt x="8242300" y="0"/>
                </a:lnTo>
                <a:lnTo>
                  <a:pt x="8242300" y="5340096"/>
                </a:lnTo>
                <a:lnTo>
                  <a:pt x="712980" y="5340096"/>
                </a:lnTo>
                <a:lnTo>
                  <a:pt x="533619" y="5156574"/>
                </a:lnTo>
                <a:lnTo>
                  <a:pt x="354258" y="5340096"/>
                </a:lnTo>
                <a:lnTo>
                  <a:pt x="0" y="534009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Date Placeholder 1"/>
          <p:cNvSpPr>
            <a:spLocks noGrp="1"/>
          </p:cNvSpPr>
          <p:nvPr>
            <p:ph type="dt" sz="half" idx="10"/>
          </p:nvPr>
        </p:nvSpPr>
        <p:spPr/>
        <p:txBody>
          <a:bodyPr/>
          <a:lstStyle/>
          <a:p>
            <a:fld id="{DA18E75D-8CF5-4F23-A151-2C9B48C3514C}" type="datetime1">
              <a:rPr lang="en-US" smtClean="0"/>
              <a:t>8/18/2016</a:t>
            </a:fld>
            <a:endParaRPr lang="en-US"/>
          </a:p>
        </p:txBody>
      </p:sp>
      <p:sp>
        <p:nvSpPr>
          <p:cNvPr id="3" name="Footer Placeholder 2"/>
          <p:cNvSpPr>
            <a:spLocks noGrp="1"/>
          </p:cNvSpPr>
          <p:nvPr>
            <p:ph type="ftr" sz="quarter" idx="11"/>
          </p:nvPr>
        </p:nvSpPr>
        <p:spPr/>
        <p:txBody>
          <a:bodyPr/>
          <a:lstStyle/>
          <a:p>
            <a:r>
              <a:rPr lang="en-IN" smtClean="0"/>
              <a:t>XPIndia2016</a:t>
            </a:r>
            <a:endParaRPr lang="en-US"/>
          </a:p>
        </p:txBody>
      </p:sp>
      <p:sp>
        <p:nvSpPr>
          <p:cNvPr id="4" name="Slide Number Placeholder 3"/>
          <p:cNvSpPr>
            <a:spLocks noGrp="1"/>
          </p:cNvSpPr>
          <p:nvPr>
            <p:ph type="sldNum" sz="quarter" idx="12"/>
          </p:nvPr>
        </p:nvSpPr>
        <p:spPr/>
        <p:txBody>
          <a:bodyPr/>
          <a:lstStyle/>
          <a:p>
            <a:fld id="{FF9D829F-A75C-4B39-B931-30605358DC04}"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1743" y="6228089"/>
            <a:ext cx="1230176" cy="270883"/>
          </a:xfrm>
          <a:prstGeom prst="rect">
            <a:avLst/>
          </a:prstGeom>
        </p:spPr>
      </p:pic>
      <p:cxnSp>
        <p:nvCxnSpPr>
          <p:cNvPr id="6" name="Straight Connector 5"/>
          <p:cNvCxnSpPr/>
          <p:nvPr userDrawn="1"/>
        </p:nvCxnSpPr>
        <p:spPr>
          <a:xfrm>
            <a:off x="611717" y="6077587"/>
            <a:ext cx="10968331" cy="0"/>
          </a:xfrm>
          <a:prstGeom prst="line">
            <a:avLst/>
          </a:prstGeom>
          <a:ln w="6350">
            <a:solidFill>
              <a:srgbClr val="88807A"/>
            </a:solidFill>
          </a:ln>
        </p:spPr>
        <p:style>
          <a:lnRef idx="1">
            <a:schemeClr val="accent1"/>
          </a:lnRef>
          <a:fillRef idx="0">
            <a:schemeClr val="accent1"/>
          </a:fillRef>
          <a:effectRef idx="0">
            <a:schemeClr val="accent1"/>
          </a:effectRef>
          <a:fontRef idx="minor">
            <a:schemeClr val="tx1"/>
          </a:fontRef>
        </p:style>
      </p:cxnSp>
      <p:sp>
        <p:nvSpPr>
          <p:cNvPr id="7" name="Title 6"/>
          <p:cNvSpPr>
            <a:spLocks noGrp="1"/>
          </p:cNvSpPr>
          <p:nvPr>
            <p:ph type="title" hasCustomPrompt="1"/>
          </p:nvPr>
        </p:nvSpPr>
        <p:spPr>
          <a:xfrm>
            <a:off x="1292729" y="2769358"/>
            <a:ext cx="9618228" cy="805414"/>
          </a:xfrm>
        </p:spPr>
        <p:txBody>
          <a:bodyPr anchor="ctr"/>
          <a:lstStyle>
            <a:lvl1pPr>
              <a:lnSpc>
                <a:spcPts val="3400"/>
              </a:lnSpc>
              <a:defRPr sz="3300" baseline="0">
                <a:solidFill>
                  <a:schemeClr val="bg1"/>
                </a:solidFill>
              </a:defRPr>
            </a:lvl1pPr>
          </a:lstStyle>
          <a:p>
            <a:r>
              <a:rPr lang="en-US" smtClean="0"/>
              <a:t>Section Change Slide</a:t>
            </a:r>
            <a:endParaRPr lang="en-US"/>
          </a:p>
        </p:txBody>
      </p:sp>
    </p:spTree>
    <p:extLst>
      <p:ext uri="{BB962C8B-B14F-4D97-AF65-F5344CB8AC3E}">
        <p14:creationId xmlns:p14="http://schemas.microsoft.com/office/powerpoint/2010/main" val="356691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5_Section Change Yellow">
    <p:spTree>
      <p:nvGrpSpPr>
        <p:cNvPr id="1" name=""/>
        <p:cNvGrpSpPr/>
        <p:nvPr/>
      </p:nvGrpSpPr>
      <p:grpSpPr>
        <a:xfrm>
          <a:off x="0" y="0"/>
          <a:ext cx="0" cy="0"/>
          <a:chOff x="0" y="0"/>
          <a:chExt cx="0" cy="0"/>
        </a:xfrm>
      </p:grpSpPr>
      <p:sp>
        <p:nvSpPr>
          <p:cNvPr id="10" name="Rectangle 9"/>
          <p:cNvSpPr/>
          <p:nvPr userDrawn="1"/>
        </p:nvSpPr>
        <p:spPr>
          <a:xfrm>
            <a:off x="611743" y="457200"/>
            <a:ext cx="10989733" cy="5340096"/>
          </a:xfrm>
          <a:custGeom>
            <a:avLst/>
            <a:gdLst/>
            <a:ahLst/>
            <a:cxnLst/>
            <a:rect l="l" t="t" r="r" b="b"/>
            <a:pathLst>
              <a:path w="8242300" h="5340096">
                <a:moveTo>
                  <a:pt x="0" y="0"/>
                </a:moveTo>
                <a:lnTo>
                  <a:pt x="8242300" y="0"/>
                </a:lnTo>
                <a:lnTo>
                  <a:pt x="8242300" y="5340096"/>
                </a:lnTo>
                <a:lnTo>
                  <a:pt x="712980" y="5340096"/>
                </a:lnTo>
                <a:lnTo>
                  <a:pt x="533619" y="5156574"/>
                </a:lnTo>
                <a:lnTo>
                  <a:pt x="354258" y="5340096"/>
                </a:lnTo>
                <a:lnTo>
                  <a:pt x="0" y="534009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Date Placeholder 1"/>
          <p:cNvSpPr>
            <a:spLocks noGrp="1"/>
          </p:cNvSpPr>
          <p:nvPr>
            <p:ph type="dt" sz="half" idx="10"/>
          </p:nvPr>
        </p:nvSpPr>
        <p:spPr/>
        <p:txBody>
          <a:bodyPr/>
          <a:lstStyle/>
          <a:p>
            <a:fld id="{399D811B-1BDA-481A-A62A-74475F1BFF57}" type="datetime1">
              <a:rPr lang="en-US" smtClean="0"/>
              <a:t>8/18/2016</a:t>
            </a:fld>
            <a:endParaRPr lang="en-US"/>
          </a:p>
        </p:txBody>
      </p:sp>
      <p:sp>
        <p:nvSpPr>
          <p:cNvPr id="3" name="Footer Placeholder 2"/>
          <p:cNvSpPr>
            <a:spLocks noGrp="1"/>
          </p:cNvSpPr>
          <p:nvPr>
            <p:ph type="ftr" sz="quarter" idx="11"/>
          </p:nvPr>
        </p:nvSpPr>
        <p:spPr/>
        <p:txBody>
          <a:bodyPr/>
          <a:lstStyle/>
          <a:p>
            <a:r>
              <a:rPr lang="en-IN" smtClean="0"/>
              <a:t>XPIndia2016</a:t>
            </a:r>
            <a:endParaRPr lang="en-US"/>
          </a:p>
        </p:txBody>
      </p:sp>
      <p:sp>
        <p:nvSpPr>
          <p:cNvPr id="4" name="Slide Number Placeholder 3"/>
          <p:cNvSpPr>
            <a:spLocks noGrp="1"/>
          </p:cNvSpPr>
          <p:nvPr>
            <p:ph type="sldNum" sz="quarter" idx="12"/>
          </p:nvPr>
        </p:nvSpPr>
        <p:spPr/>
        <p:txBody>
          <a:bodyPr/>
          <a:lstStyle/>
          <a:p>
            <a:fld id="{FF9D829F-A75C-4B39-B931-30605358DC04}"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1743" y="6228089"/>
            <a:ext cx="1230176" cy="270883"/>
          </a:xfrm>
          <a:prstGeom prst="rect">
            <a:avLst/>
          </a:prstGeom>
        </p:spPr>
      </p:pic>
      <p:cxnSp>
        <p:nvCxnSpPr>
          <p:cNvPr id="6" name="Straight Connector 5"/>
          <p:cNvCxnSpPr/>
          <p:nvPr userDrawn="1"/>
        </p:nvCxnSpPr>
        <p:spPr>
          <a:xfrm>
            <a:off x="611717" y="6077587"/>
            <a:ext cx="10968331" cy="0"/>
          </a:xfrm>
          <a:prstGeom prst="line">
            <a:avLst/>
          </a:prstGeom>
          <a:ln w="6350">
            <a:solidFill>
              <a:srgbClr val="88807A"/>
            </a:solidFill>
          </a:ln>
        </p:spPr>
        <p:style>
          <a:lnRef idx="1">
            <a:schemeClr val="accent1"/>
          </a:lnRef>
          <a:fillRef idx="0">
            <a:schemeClr val="accent1"/>
          </a:fillRef>
          <a:effectRef idx="0">
            <a:schemeClr val="accent1"/>
          </a:effectRef>
          <a:fontRef idx="minor">
            <a:schemeClr val="tx1"/>
          </a:fontRef>
        </p:style>
      </p:cxnSp>
      <p:sp>
        <p:nvSpPr>
          <p:cNvPr id="7" name="Title 6"/>
          <p:cNvSpPr>
            <a:spLocks noGrp="1"/>
          </p:cNvSpPr>
          <p:nvPr>
            <p:ph type="title" hasCustomPrompt="1"/>
          </p:nvPr>
        </p:nvSpPr>
        <p:spPr>
          <a:xfrm>
            <a:off x="1292729" y="2769358"/>
            <a:ext cx="9618228" cy="805414"/>
          </a:xfrm>
        </p:spPr>
        <p:txBody>
          <a:bodyPr anchor="ctr"/>
          <a:lstStyle>
            <a:lvl1pPr>
              <a:lnSpc>
                <a:spcPts val="3400"/>
              </a:lnSpc>
              <a:defRPr sz="3300" baseline="0">
                <a:solidFill>
                  <a:schemeClr val="bg1"/>
                </a:solidFill>
              </a:defRPr>
            </a:lvl1pPr>
          </a:lstStyle>
          <a:p>
            <a:r>
              <a:rPr lang="en-US" smtClean="0"/>
              <a:t>Section Change Slide</a:t>
            </a:r>
            <a:endParaRPr lang="en-US"/>
          </a:p>
        </p:txBody>
      </p:sp>
    </p:spTree>
    <p:extLst>
      <p:ext uri="{BB962C8B-B14F-4D97-AF65-F5344CB8AC3E}">
        <p14:creationId xmlns:p14="http://schemas.microsoft.com/office/powerpoint/2010/main" val="262910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hree Column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smtClean="0"/>
              <a:t>Slide Title 28 pt Calibri Regular</a:t>
            </a:r>
            <a:endParaRPr lang="en-US"/>
          </a:p>
        </p:txBody>
      </p:sp>
      <p:sp>
        <p:nvSpPr>
          <p:cNvPr id="3" name="Content Placeholder 2"/>
          <p:cNvSpPr>
            <a:spLocks noGrp="1"/>
          </p:cNvSpPr>
          <p:nvPr>
            <p:ph sz="half" idx="1"/>
          </p:nvPr>
        </p:nvSpPr>
        <p:spPr>
          <a:xfrm>
            <a:off x="609599" y="1501499"/>
            <a:ext cx="3535680" cy="4465914"/>
          </a:xfrm>
        </p:spPr>
        <p:txBody>
          <a:bodyPr/>
          <a:lstStyle>
            <a:lvl1pPr>
              <a:defRPr sz="1900"/>
            </a:lvl1pPr>
            <a:lvl2pPr>
              <a:defRPr sz="1900"/>
            </a:lvl2pPr>
            <a:lvl3pPr>
              <a:defRPr sz="1900"/>
            </a:lvl3pPr>
            <a:lvl4pPr>
              <a:defRPr sz="1700"/>
            </a:lvl4pPr>
            <a:lvl5pPr>
              <a:defRPr sz="17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337684" y="1501499"/>
            <a:ext cx="3535680" cy="4465914"/>
          </a:xfrm>
        </p:spPr>
        <p:txBody>
          <a:bodyPr/>
          <a:lstStyle>
            <a:lvl1pPr>
              <a:defRPr sz="1900"/>
            </a:lvl1pPr>
            <a:lvl2pPr>
              <a:defRPr sz="1900"/>
            </a:lvl2pPr>
            <a:lvl3pPr>
              <a:defRPr sz="1900"/>
            </a:lvl3pPr>
            <a:lvl4pPr>
              <a:defRPr sz="1700"/>
            </a:lvl4pPr>
            <a:lvl5pPr>
              <a:defRPr sz="17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5A19BC8-4BBB-4D3F-881A-6F4CAF6BD126}" type="datetime1">
              <a:rPr lang="en-US" smtClean="0"/>
              <a:t>8/18/2016</a:t>
            </a:fld>
            <a:endParaRPr lang="en-US"/>
          </a:p>
        </p:txBody>
      </p:sp>
      <p:sp>
        <p:nvSpPr>
          <p:cNvPr id="6" name="Footer Placeholder 5"/>
          <p:cNvSpPr>
            <a:spLocks noGrp="1"/>
          </p:cNvSpPr>
          <p:nvPr>
            <p:ph type="ftr" sz="quarter" idx="11"/>
          </p:nvPr>
        </p:nvSpPr>
        <p:spPr/>
        <p:txBody>
          <a:bodyPr/>
          <a:lstStyle/>
          <a:p>
            <a:r>
              <a:rPr lang="en-IN" smtClean="0"/>
              <a:t>XPIndia2016</a:t>
            </a:r>
            <a:endParaRPr lang="en-US"/>
          </a:p>
        </p:txBody>
      </p:sp>
      <p:sp>
        <p:nvSpPr>
          <p:cNvPr id="7" name="Slide Number Placeholder 6"/>
          <p:cNvSpPr>
            <a:spLocks noGrp="1"/>
          </p:cNvSpPr>
          <p:nvPr>
            <p:ph type="sldNum" sz="quarter" idx="12"/>
          </p:nvPr>
        </p:nvSpPr>
        <p:spPr/>
        <p:txBody>
          <a:bodyPr/>
          <a:lstStyle/>
          <a:p>
            <a:fld id="{FF9D829F-A75C-4B39-B931-30605358DC04}" type="slidenum">
              <a:rPr lang="en-US" smtClean="0"/>
              <a:t>‹#›</a:t>
            </a:fld>
            <a:endParaRPr lang="en-US"/>
          </a:p>
        </p:txBody>
      </p:sp>
      <p:sp>
        <p:nvSpPr>
          <p:cNvPr id="8" name="Content Placeholder 3"/>
          <p:cNvSpPr>
            <a:spLocks noGrp="1"/>
          </p:cNvSpPr>
          <p:nvPr>
            <p:ph sz="half" idx="13"/>
          </p:nvPr>
        </p:nvSpPr>
        <p:spPr>
          <a:xfrm>
            <a:off x="8065771" y="1501499"/>
            <a:ext cx="3535680" cy="4465914"/>
          </a:xfrm>
        </p:spPr>
        <p:txBody>
          <a:bodyPr/>
          <a:lstStyle>
            <a:lvl1pPr>
              <a:defRPr sz="1900"/>
            </a:lvl1pPr>
            <a:lvl2pPr>
              <a:defRPr sz="1900"/>
            </a:lvl2pPr>
            <a:lvl3pPr>
              <a:defRPr sz="1900"/>
            </a:lvl3pPr>
            <a:lvl4pPr>
              <a:defRPr sz="1700"/>
            </a:lvl4pPr>
            <a:lvl5pPr>
              <a:defRPr sz="17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604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ext + Image + Call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smtClean="0"/>
              <a:t>Slide Title 28 pt Calibri Regular</a:t>
            </a:r>
            <a:endParaRPr lang="en-US"/>
          </a:p>
        </p:txBody>
      </p:sp>
      <p:sp>
        <p:nvSpPr>
          <p:cNvPr id="3" name="Content Placeholder 2"/>
          <p:cNvSpPr>
            <a:spLocks noGrp="1"/>
          </p:cNvSpPr>
          <p:nvPr>
            <p:ph sz="half" idx="1"/>
          </p:nvPr>
        </p:nvSpPr>
        <p:spPr>
          <a:xfrm>
            <a:off x="609599" y="1501225"/>
            <a:ext cx="6405217" cy="4466189"/>
          </a:xfrm>
        </p:spPr>
        <p:txBody>
          <a:bodyPr/>
          <a:lstStyle>
            <a:lvl1pPr>
              <a:defRPr sz="1900"/>
            </a:lvl1pPr>
            <a:lvl2pPr>
              <a:defRPr sz="1900"/>
            </a:lvl2pPr>
            <a:lvl3pPr>
              <a:defRPr sz="15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hasCustomPrompt="1"/>
          </p:nvPr>
        </p:nvSpPr>
        <p:spPr>
          <a:xfrm>
            <a:off x="7235687" y="1501224"/>
            <a:ext cx="4346712" cy="2182880"/>
          </a:xfrm>
          <a:solidFill>
            <a:schemeClr val="bg1">
              <a:lumMod val="95000"/>
            </a:schemeClr>
          </a:solidFill>
        </p:spPr>
        <p:txBody>
          <a:bodyPr lIns="182880" tIns="182880" rIns="91440" bIns="182880"/>
          <a:lstStyle>
            <a:lvl1pPr>
              <a:lnSpc>
                <a:spcPct val="100000"/>
              </a:lnSpc>
              <a:spcBef>
                <a:spcPts val="0"/>
              </a:spcBef>
              <a:defRPr sz="1400" baseline="0"/>
            </a:lvl1pPr>
            <a:lvl2pPr>
              <a:lnSpc>
                <a:spcPct val="100000"/>
              </a:lnSpc>
              <a:spcBef>
                <a:spcPts val="0"/>
              </a:spcBef>
              <a:defRPr sz="1500"/>
            </a:lvl2pPr>
            <a:lvl3pPr>
              <a:lnSpc>
                <a:spcPct val="100000"/>
              </a:lnSpc>
              <a:spcBef>
                <a:spcPts val="0"/>
              </a:spcBef>
              <a:defRPr sz="1500"/>
            </a:lvl3pPr>
            <a:lvl4pPr>
              <a:spcBef>
                <a:spcPts val="0"/>
              </a:spcBef>
              <a:defRPr sz="1200"/>
            </a:lvl4pPr>
            <a:lvl5pPr>
              <a:spcBef>
                <a:spcPts val="0"/>
              </a:spcBef>
              <a:defRPr sz="1200"/>
            </a:lvl5pPr>
            <a:lvl6pPr>
              <a:defRPr sz="1800"/>
            </a:lvl6pPr>
            <a:lvl7pPr>
              <a:defRPr sz="1800"/>
            </a:lvl7pPr>
            <a:lvl8pPr>
              <a:defRPr sz="1800"/>
            </a:lvl8pPr>
            <a:lvl9pPr>
              <a:defRPr sz="1800"/>
            </a:lvl9pPr>
          </a:lstStyle>
          <a:p>
            <a:pPr lvl="0"/>
            <a:r>
              <a:rPr lang="en-US" smtClean="0"/>
              <a:t>Type text here or click icon to add a graphic, chart or image</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A29C3D9-EE94-4EE6-BE91-2242DCE4972E}" type="datetime1">
              <a:rPr lang="en-US" smtClean="0"/>
              <a:t>8/18/2016</a:t>
            </a:fld>
            <a:endParaRPr lang="en-US"/>
          </a:p>
        </p:txBody>
      </p:sp>
      <p:sp>
        <p:nvSpPr>
          <p:cNvPr id="6" name="Footer Placeholder 5"/>
          <p:cNvSpPr>
            <a:spLocks noGrp="1"/>
          </p:cNvSpPr>
          <p:nvPr>
            <p:ph type="ftr" sz="quarter" idx="11"/>
          </p:nvPr>
        </p:nvSpPr>
        <p:spPr/>
        <p:txBody>
          <a:bodyPr/>
          <a:lstStyle/>
          <a:p>
            <a:r>
              <a:rPr lang="en-IN" smtClean="0"/>
              <a:t>XPIndia2016</a:t>
            </a:r>
            <a:endParaRPr lang="en-US"/>
          </a:p>
        </p:txBody>
      </p:sp>
      <p:sp>
        <p:nvSpPr>
          <p:cNvPr id="7" name="Slide Number Placeholder 6"/>
          <p:cNvSpPr>
            <a:spLocks noGrp="1"/>
          </p:cNvSpPr>
          <p:nvPr>
            <p:ph type="sldNum" sz="quarter" idx="12"/>
          </p:nvPr>
        </p:nvSpPr>
        <p:spPr/>
        <p:txBody>
          <a:bodyPr/>
          <a:lstStyle/>
          <a:p>
            <a:fld id="{FF9D829F-A75C-4B39-B931-30605358DC04}" type="slidenum">
              <a:rPr lang="en-US" smtClean="0"/>
              <a:t>‹#›</a:t>
            </a:fld>
            <a:endParaRPr lang="en-US"/>
          </a:p>
        </p:txBody>
      </p:sp>
      <p:sp>
        <p:nvSpPr>
          <p:cNvPr id="13" name="Text Placeholder 12"/>
          <p:cNvSpPr>
            <a:spLocks noGrp="1"/>
          </p:cNvSpPr>
          <p:nvPr>
            <p:ph type="body" sz="quarter" idx="14"/>
          </p:nvPr>
        </p:nvSpPr>
        <p:spPr>
          <a:xfrm>
            <a:off x="7251701" y="3787775"/>
            <a:ext cx="4349751" cy="2179638"/>
          </a:xfrm>
          <a:solidFill>
            <a:srgbClr val="008D96"/>
          </a:solidFill>
        </p:spPr>
        <p:txBody>
          <a:bodyPr lIns="274320" tIns="274320" rIns="91440" bIns="182880"/>
          <a:lstStyle>
            <a:lvl1pPr>
              <a:lnSpc>
                <a:spcPct val="100000"/>
              </a:lnSpc>
              <a:spcBef>
                <a:spcPts val="0"/>
              </a:spcBef>
              <a:spcAft>
                <a:spcPts val="0"/>
              </a:spcAft>
              <a:defRPr sz="1200">
                <a:solidFill>
                  <a:schemeClr val="bg1"/>
                </a:solidFill>
              </a:defRPr>
            </a:lvl1pPr>
            <a:lvl2pPr marL="287338" indent="-171450">
              <a:lnSpc>
                <a:spcPct val="100000"/>
              </a:lnSpc>
              <a:spcBef>
                <a:spcPts val="0"/>
              </a:spcBef>
              <a:spcAft>
                <a:spcPts val="0"/>
              </a:spcAft>
              <a:buFont typeface="Arial" panose="020B0604020202020204" pitchFamily="34" charset="0"/>
              <a:buChar char="•"/>
              <a:defRPr sz="1200">
                <a:solidFill>
                  <a:schemeClr val="bg1"/>
                </a:solidFill>
              </a:defRPr>
            </a:lvl2pPr>
            <a:lvl3pPr marL="403225" indent="-177800">
              <a:lnSpc>
                <a:spcPct val="100000"/>
              </a:lnSpc>
              <a:spcBef>
                <a:spcPts val="0"/>
              </a:spcBef>
              <a:spcAft>
                <a:spcPts val="0"/>
              </a:spcAft>
              <a:buClr>
                <a:schemeClr val="bg1"/>
              </a:buClr>
              <a:defRPr sz="1200">
                <a:solidFill>
                  <a:schemeClr val="bg1"/>
                </a:solidFill>
              </a:defRPr>
            </a:lvl3pPr>
            <a:lvl4pPr marL="574675" indent="-171450">
              <a:lnSpc>
                <a:spcPct val="100000"/>
              </a:lnSpc>
              <a:spcBef>
                <a:spcPts val="0"/>
              </a:spcBef>
              <a:spcAft>
                <a:spcPts val="0"/>
              </a:spcAft>
              <a:buClr>
                <a:schemeClr val="bg1"/>
              </a:buClr>
              <a:defRPr sz="1200">
                <a:solidFill>
                  <a:schemeClr val="bg1"/>
                </a:solidFill>
              </a:defRPr>
            </a:lvl4pPr>
            <a:lvl5pPr marL="744538" indent="-174625">
              <a:lnSpc>
                <a:spcPct val="100000"/>
              </a:lnSpc>
              <a:spcBef>
                <a:spcPts val="0"/>
              </a:spcBef>
              <a:spcAft>
                <a:spcPts val="0"/>
              </a:spcAft>
              <a:buClr>
                <a:schemeClr val="bg1"/>
              </a:buClr>
              <a:defRPr sz="12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6540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ext + 3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smtClean="0"/>
              <a:t>Slide Title 28 pt Calibri Regular</a:t>
            </a:r>
            <a:endParaRPr lang="en-US"/>
          </a:p>
        </p:txBody>
      </p:sp>
      <p:sp>
        <p:nvSpPr>
          <p:cNvPr id="3" name="Content Placeholder 2"/>
          <p:cNvSpPr>
            <a:spLocks noGrp="1"/>
          </p:cNvSpPr>
          <p:nvPr>
            <p:ph sz="half" idx="1"/>
          </p:nvPr>
        </p:nvSpPr>
        <p:spPr>
          <a:xfrm>
            <a:off x="609600" y="1501225"/>
            <a:ext cx="5486401" cy="2547315"/>
          </a:xfrm>
        </p:spPr>
        <p:txBody>
          <a:bodyPr/>
          <a:lstStyle>
            <a:lvl1pPr>
              <a:defRPr sz="1900"/>
            </a:lvl1pPr>
            <a:lvl2pPr>
              <a:defRPr sz="1900"/>
            </a:lvl2pPr>
            <a:lvl3pPr>
              <a:defRPr sz="1900"/>
            </a:lvl3pPr>
            <a:lvl4pPr>
              <a:defRPr sz="1700"/>
            </a:lvl4pPr>
            <a:lvl5pPr>
              <a:defRPr sz="17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hasCustomPrompt="1"/>
          </p:nvPr>
        </p:nvSpPr>
        <p:spPr>
          <a:xfrm>
            <a:off x="6440556" y="1501225"/>
            <a:ext cx="5141843" cy="4466189"/>
          </a:xfrm>
          <a:solidFill>
            <a:schemeClr val="bg1">
              <a:lumMod val="95000"/>
            </a:schemeClr>
          </a:solidFill>
        </p:spPr>
        <p:txBody>
          <a:bodyPr lIns="182880" tIns="182880" rIns="91440" bIns="182880"/>
          <a:lstStyle>
            <a:lvl1pPr>
              <a:defRPr sz="1900" baseline="0"/>
            </a:lvl1pPr>
            <a:lvl2pPr>
              <a:defRPr sz="1900"/>
            </a:lvl2pPr>
            <a:lvl3pPr>
              <a:defRPr sz="1900"/>
            </a:lvl3pPr>
            <a:lvl4pPr>
              <a:defRPr sz="1700"/>
            </a:lvl4pPr>
            <a:lvl5pPr>
              <a:defRPr sz="1700"/>
            </a:lvl5pPr>
            <a:lvl6pPr>
              <a:defRPr sz="1800"/>
            </a:lvl6pPr>
            <a:lvl7pPr>
              <a:defRPr sz="1800"/>
            </a:lvl7pPr>
            <a:lvl8pPr>
              <a:defRPr sz="1800"/>
            </a:lvl8pPr>
            <a:lvl9pPr>
              <a:defRPr sz="1800"/>
            </a:lvl9pPr>
          </a:lstStyle>
          <a:p>
            <a:pPr lvl="0"/>
            <a:r>
              <a:rPr lang="en-US" smtClean="0"/>
              <a:t>Type text here or click icon to add a graphic, chart or image</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13EAEE2-F7DF-46E8-BB12-9D56746682EC}" type="datetime1">
              <a:rPr lang="en-US" smtClean="0"/>
              <a:t>8/18/2016</a:t>
            </a:fld>
            <a:endParaRPr lang="en-US"/>
          </a:p>
        </p:txBody>
      </p:sp>
      <p:sp>
        <p:nvSpPr>
          <p:cNvPr id="6" name="Footer Placeholder 5"/>
          <p:cNvSpPr>
            <a:spLocks noGrp="1"/>
          </p:cNvSpPr>
          <p:nvPr>
            <p:ph type="ftr" sz="quarter" idx="11"/>
          </p:nvPr>
        </p:nvSpPr>
        <p:spPr/>
        <p:txBody>
          <a:bodyPr/>
          <a:lstStyle/>
          <a:p>
            <a:r>
              <a:rPr lang="en-IN" smtClean="0"/>
              <a:t>XPIndia2016</a:t>
            </a:r>
            <a:endParaRPr lang="en-US"/>
          </a:p>
        </p:txBody>
      </p:sp>
      <p:sp>
        <p:nvSpPr>
          <p:cNvPr id="7" name="Slide Number Placeholder 6"/>
          <p:cNvSpPr>
            <a:spLocks noGrp="1"/>
          </p:cNvSpPr>
          <p:nvPr>
            <p:ph type="sldNum" sz="quarter" idx="12"/>
          </p:nvPr>
        </p:nvSpPr>
        <p:spPr/>
        <p:txBody>
          <a:bodyPr/>
          <a:lstStyle/>
          <a:p>
            <a:fld id="{FF9D829F-A75C-4B39-B931-30605358DC04}" type="slidenum">
              <a:rPr lang="en-US" smtClean="0"/>
              <a:t>‹#›</a:t>
            </a:fld>
            <a:endParaRPr lang="en-US"/>
          </a:p>
        </p:txBody>
      </p:sp>
      <p:sp>
        <p:nvSpPr>
          <p:cNvPr id="9" name="Content Placeholder 3"/>
          <p:cNvSpPr>
            <a:spLocks noGrp="1"/>
          </p:cNvSpPr>
          <p:nvPr>
            <p:ph sz="half" idx="13" hasCustomPrompt="1"/>
          </p:nvPr>
        </p:nvSpPr>
        <p:spPr>
          <a:xfrm>
            <a:off x="611717" y="4241733"/>
            <a:ext cx="2474976" cy="1725680"/>
          </a:xfrm>
          <a:solidFill>
            <a:schemeClr val="bg1">
              <a:lumMod val="95000"/>
            </a:schemeClr>
          </a:solidFill>
        </p:spPr>
        <p:txBody>
          <a:bodyPr lIns="137160" tIns="91440" rIns="45720" bIns="91440"/>
          <a:lstStyle>
            <a:lvl1pPr>
              <a:lnSpc>
                <a:spcPct val="100000"/>
              </a:lnSpc>
              <a:spcBef>
                <a:spcPts val="0"/>
              </a:spcBef>
              <a:defRPr sz="1200" baseline="0"/>
            </a:lvl1pPr>
            <a:lvl2pPr>
              <a:lnSpc>
                <a:spcPct val="100000"/>
              </a:lnSpc>
              <a:spcBef>
                <a:spcPts val="0"/>
              </a:spcBef>
              <a:defRPr sz="1200"/>
            </a:lvl2pPr>
            <a:lvl3pPr>
              <a:lnSpc>
                <a:spcPct val="100000"/>
              </a:lnSpc>
              <a:spcBef>
                <a:spcPts val="0"/>
              </a:spcBef>
              <a:defRPr sz="1200"/>
            </a:lvl3pPr>
            <a:lvl4pPr>
              <a:spcBef>
                <a:spcPts val="0"/>
              </a:spcBef>
              <a:defRPr sz="1000"/>
            </a:lvl4pPr>
            <a:lvl5pPr>
              <a:spcBef>
                <a:spcPts val="0"/>
              </a:spcBef>
              <a:defRPr sz="1000"/>
            </a:lvl5pPr>
            <a:lvl6pPr>
              <a:defRPr sz="1800"/>
            </a:lvl6pPr>
            <a:lvl7pPr>
              <a:defRPr sz="1800"/>
            </a:lvl7pPr>
            <a:lvl8pPr>
              <a:defRPr sz="1800"/>
            </a:lvl8pPr>
            <a:lvl9pPr>
              <a:defRPr sz="1800"/>
            </a:lvl9pPr>
          </a:lstStyle>
          <a:p>
            <a:pPr lvl="0"/>
            <a:r>
              <a:rPr lang="en-US" smtClean="0"/>
              <a:t>Type text here or click icon to add a graphic, chart or image</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3"/>
          <p:cNvSpPr>
            <a:spLocks noGrp="1"/>
          </p:cNvSpPr>
          <p:nvPr>
            <p:ph sz="half" idx="14" hasCustomPrompt="1"/>
          </p:nvPr>
        </p:nvSpPr>
        <p:spPr>
          <a:xfrm>
            <a:off x="3315160" y="4241733"/>
            <a:ext cx="2474976" cy="1725680"/>
          </a:xfrm>
          <a:solidFill>
            <a:schemeClr val="bg1">
              <a:lumMod val="95000"/>
            </a:schemeClr>
          </a:solidFill>
        </p:spPr>
        <p:txBody>
          <a:bodyPr lIns="137160" tIns="91440" rIns="45720" bIns="91440"/>
          <a:lstStyle>
            <a:lvl1pPr marL="0" marR="0" indent="0" algn="l" defTabSz="914400" rtl="0" eaLnBrk="1" fontAlgn="auto" latinLnBrk="0" hangingPunct="1">
              <a:lnSpc>
                <a:spcPct val="100000"/>
              </a:lnSpc>
              <a:spcBef>
                <a:spcPts val="0"/>
              </a:spcBef>
              <a:spcAft>
                <a:spcPts val="600"/>
              </a:spcAft>
              <a:buClr>
                <a:srgbClr val="008D96"/>
              </a:buClr>
              <a:buSzTx/>
              <a:buFont typeface="Arial" panose="020B0604020202020204" pitchFamily="34" charset="0"/>
              <a:buNone/>
              <a:tabLst/>
              <a:defRPr sz="1200" baseline="0"/>
            </a:lvl1pPr>
            <a:lvl2pPr>
              <a:lnSpc>
                <a:spcPct val="100000"/>
              </a:lnSpc>
              <a:spcBef>
                <a:spcPts val="0"/>
              </a:spcBef>
              <a:defRPr sz="1200"/>
            </a:lvl2pPr>
            <a:lvl3pPr>
              <a:lnSpc>
                <a:spcPct val="100000"/>
              </a:lnSpc>
              <a:spcBef>
                <a:spcPts val="0"/>
              </a:spcBef>
              <a:defRPr sz="1200"/>
            </a:lvl3pPr>
            <a:lvl4pPr>
              <a:spcBef>
                <a:spcPts val="0"/>
              </a:spcBef>
              <a:defRPr sz="1000"/>
            </a:lvl4pPr>
            <a:lvl5pPr>
              <a:spcBef>
                <a:spcPts val="0"/>
              </a:spcBef>
              <a:defRPr sz="1000"/>
            </a:lvl5pPr>
            <a:lvl6pPr>
              <a:defRPr sz="1800"/>
            </a:lvl6pPr>
            <a:lvl7pPr>
              <a:defRPr sz="1800"/>
            </a:lvl7pPr>
            <a:lvl8pPr>
              <a:defRPr sz="1800"/>
            </a:lvl8pPr>
            <a:lvl9pPr>
              <a:defRPr sz="1800"/>
            </a:lvl9pPr>
          </a:lstStyle>
          <a:p>
            <a:pPr marL="0" marR="0" lvl="0" indent="0" algn="l" defTabSz="914400" rtl="0" eaLnBrk="1" fontAlgn="auto" latinLnBrk="0" hangingPunct="1">
              <a:lnSpc>
                <a:spcPct val="100000"/>
              </a:lnSpc>
              <a:spcBef>
                <a:spcPts val="0"/>
              </a:spcBef>
              <a:spcAft>
                <a:spcPts val="600"/>
              </a:spcAft>
              <a:buClr>
                <a:srgbClr val="008D96"/>
              </a:buClr>
              <a:buSzTx/>
              <a:buFont typeface="Arial" panose="020B0604020202020204" pitchFamily="34" charset="0"/>
              <a:buNone/>
              <a:tabLst/>
              <a:defRPr/>
            </a:pPr>
            <a:r>
              <a:rPr lang="en-US" smtClean="0"/>
              <a:t>Type text here or click icon to add a graphic, chart or image</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1547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2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smtClean="0"/>
              <a:t>Slide Title 28 pt Calibri Regular</a:t>
            </a:r>
            <a:endParaRPr lang="en-US"/>
          </a:p>
        </p:txBody>
      </p:sp>
      <p:sp>
        <p:nvSpPr>
          <p:cNvPr id="5" name="Date Placeholder 4"/>
          <p:cNvSpPr>
            <a:spLocks noGrp="1"/>
          </p:cNvSpPr>
          <p:nvPr>
            <p:ph type="dt" sz="half" idx="10"/>
          </p:nvPr>
        </p:nvSpPr>
        <p:spPr/>
        <p:txBody>
          <a:bodyPr/>
          <a:lstStyle/>
          <a:p>
            <a:fld id="{5DC148C0-15F4-4036-93B9-B6ED4772B4B9}" type="datetime1">
              <a:rPr lang="en-US" smtClean="0"/>
              <a:t>8/18/2016</a:t>
            </a:fld>
            <a:endParaRPr lang="en-US"/>
          </a:p>
        </p:txBody>
      </p:sp>
      <p:sp>
        <p:nvSpPr>
          <p:cNvPr id="6" name="Footer Placeholder 5"/>
          <p:cNvSpPr>
            <a:spLocks noGrp="1"/>
          </p:cNvSpPr>
          <p:nvPr>
            <p:ph type="ftr" sz="quarter" idx="11"/>
          </p:nvPr>
        </p:nvSpPr>
        <p:spPr/>
        <p:txBody>
          <a:bodyPr/>
          <a:lstStyle/>
          <a:p>
            <a:r>
              <a:rPr lang="en-IN" smtClean="0"/>
              <a:t>XPIndia2016</a:t>
            </a:r>
            <a:endParaRPr lang="en-US"/>
          </a:p>
        </p:txBody>
      </p:sp>
      <p:sp>
        <p:nvSpPr>
          <p:cNvPr id="7" name="Slide Number Placeholder 6"/>
          <p:cNvSpPr>
            <a:spLocks noGrp="1"/>
          </p:cNvSpPr>
          <p:nvPr>
            <p:ph type="sldNum" sz="quarter" idx="12"/>
          </p:nvPr>
        </p:nvSpPr>
        <p:spPr/>
        <p:txBody>
          <a:bodyPr/>
          <a:lstStyle/>
          <a:p>
            <a:fld id="{FF9D829F-A75C-4B39-B931-30605358DC04}" type="slidenum">
              <a:rPr lang="en-US" smtClean="0"/>
              <a:t>‹#›</a:t>
            </a:fld>
            <a:endParaRPr lang="en-US"/>
          </a:p>
        </p:txBody>
      </p:sp>
      <p:sp>
        <p:nvSpPr>
          <p:cNvPr id="16" name="Content Placeholder 3"/>
          <p:cNvSpPr>
            <a:spLocks noGrp="1"/>
          </p:cNvSpPr>
          <p:nvPr>
            <p:ph sz="half" idx="2" hasCustomPrompt="1"/>
          </p:nvPr>
        </p:nvSpPr>
        <p:spPr>
          <a:xfrm>
            <a:off x="611717" y="1581462"/>
            <a:ext cx="5414328" cy="4258950"/>
          </a:xfrm>
          <a:solidFill>
            <a:schemeClr val="bg1">
              <a:lumMod val="95000"/>
            </a:schemeClr>
          </a:solidFill>
        </p:spPr>
        <p:txBody>
          <a:bodyPr lIns="182880" tIns="182880" rIns="91440" bIns="182880"/>
          <a:lstStyle>
            <a:lvl1pPr marL="0" marR="0" indent="0" algn="l" defTabSz="914400" rtl="0" eaLnBrk="1" fontAlgn="auto" latinLnBrk="0" hangingPunct="1">
              <a:lnSpc>
                <a:spcPts val="2300"/>
              </a:lnSpc>
              <a:spcBef>
                <a:spcPts val="600"/>
              </a:spcBef>
              <a:spcAft>
                <a:spcPts val="600"/>
              </a:spcAft>
              <a:buClr>
                <a:srgbClr val="008D96"/>
              </a:buClr>
              <a:buSzTx/>
              <a:buFont typeface="Arial" panose="020B0604020202020204" pitchFamily="34" charset="0"/>
              <a:buNone/>
              <a:tabLst/>
              <a:defRPr sz="1900" baseline="0"/>
            </a:lvl1pPr>
            <a:lvl2pPr>
              <a:defRPr sz="1900"/>
            </a:lvl2pPr>
            <a:lvl3pPr>
              <a:defRPr sz="1900"/>
            </a:lvl3pPr>
            <a:lvl4pPr>
              <a:defRPr sz="1700"/>
            </a:lvl4pPr>
            <a:lvl5pPr>
              <a:defRPr sz="1700"/>
            </a:lvl5pPr>
            <a:lvl6pPr>
              <a:defRPr sz="1800"/>
            </a:lvl6pPr>
            <a:lvl7pPr>
              <a:defRPr sz="1800"/>
            </a:lvl7pPr>
            <a:lvl8pPr>
              <a:defRPr sz="1800"/>
            </a:lvl8pPr>
            <a:lvl9pPr>
              <a:defRPr sz="1800"/>
            </a:lvl9pPr>
          </a:lstStyle>
          <a:p>
            <a:pPr marL="0" marR="0" lvl="0" indent="0" algn="l" defTabSz="914400" rtl="0" eaLnBrk="1" fontAlgn="auto" latinLnBrk="0" hangingPunct="1">
              <a:lnSpc>
                <a:spcPts val="2300"/>
              </a:lnSpc>
              <a:spcBef>
                <a:spcPts val="600"/>
              </a:spcBef>
              <a:spcAft>
                <a:spcPts val="600"/>
              </a:spcAft>
              <a:buClr>
                <a:srgbClr val="008D96"/>
              </a:buClr>
              <a:buSzTx/>
              <a:buFont typeface="Arial" panose="020B0604020202020204" pitchFamily="34" charset="0"/>
              <a:buNone/>
              <a:tabLst/>
              <a:defRPr/>
            </a:pPr>
            <a:r>
              <a:rPr lang="en-US" smtClean="0"/>
              <a:t>Click icon below to add a graphic, chart or image</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Content Placeholder 3"/>
          <p:cNvSpPr>
            <a:spLocks noGrp="1"/>
          </p:cNvSpPr>
          <p:nvPr>
            <p:ph sz="half" idx="13" hasCustomPrompt="1"/>
          </p:nvPr>
        </p:nvSpPr>
        <p:spPr>
          <a:xfrm>
            <a:off x="6187123" y="1581462"/>
            <a:ext cx="5414328" cy="4258950"/>
          </a:xfrm>
          <a:solidFill>
            <a:schemeClr val="bg1">
              <a:lumMod val="95000"/>
            </a:schemeClr>
          </a:solidFill>
        </p:spPr>
        <p:txBody>
          <a:bodyPr lIns="182880" tIns="182880" rIns="91440" bIns="182880"/>
          <a:lstStyle>
            <a:lvl1pPr marL="0" marR="0" indent="0" algn="l" defTabSz="914400" rtl="0" eaLnBrk="1" fontAlgn="auto" latinLnBrk="0" hangingPunct="1">
              <a:lnSpc>
                <a:spcPts val="2300"/>
              </a:lnSpc>
              <a:spcBef>
                <a:spcPts val="600"/>
              </a:spcBef>
              <a:spcAft>
                <a:spcPts val="600"/>
              </a:spcAft>
              <a:buClr>
                <a:srgbClr val="008D96"/>
              </a:buClr>
              <a:buSzTx/>
              <a:buFont typeface="Arial" panose="020B0604020202020204" pitchFamily="34" charset="0"/>
              <a:buNone/>
              <a:tabLst/>
              <a:defRPr sz="1900" baseline="0"/>
            </a:lvl1pPr>
            <a:lvl2pPr>
              <a:defRPr sz="1900"/>
            </a:lvl2pPr>
            <a:lvl3pPr>
              <a:defRPr sz="1900"/>
            </a:lvl3pPr>
            <a:lvl4pPr>
              <a:defRPr sz="1700"/>
            </a:lvl4pPr>
            <a:lvl5pPr>
              <a:defRPr sz="1700"/>
            </a:lvl5pPr>
            <a:lvl6pPr>
              <a:defRPr sz="1800"/>
            </a:lvl6pPr>
            <a:lvl7pPr>
              <a:defRPr sz="1800"/>
            </a:lvl7pPr>
            <a:lvl8pPr>
              <a:defRPr sz="1800"/>
            </a:lvl8pPr>
            <a:lvl9pPr>
              <a:defRPr sz="1800"/>
            </a:lvl9pPr>
          </a:lstStyle>
          <a:p>
            <a:pPr marL="0" marR="0" lvl="0" indent="0" algn="l" defTabSz="914400" rtl="0" eaLnBrk="1" fontAlgn="auto" latinLnBrk="0" hangingPunct="1">
              <a:lnSpc>
                <a:spcPts val="2300"/>
              </a:lnSpc>
              <a:spcBef>
                <a:spcPts val="600"/>
              </a:spcBef>
              <a:spcAft>
                <a:spcPts val="600"/>
              </a:spcAft>
              <a:buClr>
                <a:srgbClr val="008D96"/>
              </a:buClr>
              <a:buSzTx/>
              <a:buFont typeface="Arial" panose="020B0604020202020204" pitchFamily="34" charset="0"/>
              <a:buNone/>
              <a:tabLst/>
              <a:defRPr/>
            </a:pPr>
            <a:r>
              <a:rPr lang="en-US" smtClean="0"/>
              <a:t>Click icon below to add a graphic, chart or image</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27667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Full Frame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smtClean="0"/>
              <a:t>Slide Title 28 pt Calibri Regular</a:t>
            </a:r>
            <a:endParaRPr lang="en-US"/>
          </a:p>
        </p:txBody>
      </p:sp>
      <p:sp>
        <p:nvSpPr>
          <p:cNvPr id="5" name="Date Placeholder 4"/>
          <p:cNvSpPr>
            <a:spLocks noGrp="1"/>
          </p:cNvSpPr>
          <p:nvPr>
            <p:ph type="dt" sz="half" idx="10"/>
          </p:nvPr>
        </p:nvSpPr>
        <p:spPr/>
        <p:txBody>
          <a:bodyPr/>
          <a:lstStyle/>
          <a:p>
            <a:fld id="{377E1E25-9417-47EB-98E3-86D4916A5995}" type="datetime1">
              <a:rPr lang="en-US" smtClean="0"/>
              <a:t>8/18/2016</a:t>
            </a:fld>
            <a:endParaRPr lang="en-US"/>
          </a:p>
        </p:txBody>
      </p:sp>
      <p:sp>
        <p:nvSpPr>
          <p:cNvPr id="6" name="Footer Placeholder 5"/>
          <p:cNvSpPr>
            <a:spLocks noGrp="1"/>
          </p:cNvSpPr>
          <p:nvPr>
            <p:ph type="ftr" sz="quarter" idx="11"/>
          </p:nvPr>
        </p:nvSpPr>
        <p:spPr/>
        <p:txBody>
          <a:bodyPr/>
          <a:lstStyle/>
          <a:p>
            <a:r>
              <a:rPr lang="en-IN" smtClean="0"/>
              <a:t>XPIndia2016</a:t>
            </a:r>
            <a:endParaRPr lang="en-US"/>
          </a:p>
        </p:txBody>
      </p:sp>
      <p:sp>
        <p:nvSpPr>
          <p:cNvPr id="7" name="Slide Number Placeholder 6"/>
          <p:cNvSpPr>
            <a:spLocks noGrp="1"/>
          </p:cNvSpPr>
          <p:nvPr>
            <p:ph type="sldNum" sz="quarter" idx="12"/>
          </p:nvPr>
        </p:nvSpPr>
        <p:spPr/>
        <p:txBody>
          <a:bodyPr/>
          <a:lstStyle/>
          <a:p>
            <a:fld id="{FF9D829F-A75C-4B39-B931-30605358DC04}" type="slidenum">
              <a:rPr lang="en-US" smtClean="0"/>
              <a:t>‹#›</a:t>
            </a:fld>
            <a:endParaRPr lang="en-US"/>
          </a:p>
        </p:txBody>
      </p:sp>
      <p:sp>
        <p:nvSpPr>
          <p:cNvPr id="16" name="Content Placeholder 3"/>
          <p:cNvSpPr>
            <a:spLocks noGrp="1"/>
          </p:cNvSpPr>
          <p:nvPr>
            <p:ph sz="half" idx="2" hasCustomPrompt="1"/>
          </p:nvPr>
        </p:nvSpPr>
        <p:spPr>
          <a:xfrm>
            <a:off x="611718" y="1581462"/>
            <a:ext cx="10989733" cy="4258950"/>
          </a:xfrm>
          <a:solidFill>
            <a:schemeClr val="bg1">
              <a:lumMod val="95000"/>
            </a:schemeClr>
          </a:solidFill>
        </p:spPr>
        <p:txBody>
          <a:bodyPr lIns="182880" tIns="182880" rIns="91440" bIns="182880"/>
          <a:lstStyle>
            <a:lvl1pPr marL="0" marR="0" indent="0" algn="l" defTabSz="914400" rtl="0" eaLnBrk="1" fontAlgn="auto" latinLnBrk="0" hangingPunct="1">
              <a:lnSpc>
                <a:spcPts val="2300"/>
              </a:lnSpc>
              <a:spcBef>
                <a:spcPts val="600"/>
              </a:spcBef>
              <a:spcAft>
                <a:spcPts val="600"/>
              </a:spcAft>
              <a:buClr>
                <a:srgbClr val="008D96"/>
              </a:buClr>
              <a:buSzTx/>
              <a:buFont typeface="Arial" panose="020B0604020202020204" pitchFamily="34" charset="0"/>
              <a:buNone/>
              <a:tabLst/>
              <a:defRPr sz="1900" baseline="0"/>
            </a:lvl1pPr>
            <a:lvl2pPr>
              <a:defRPr sz="1900"/>
            </a:lvl2pPr>
            <a:lvl3pPr>
              <a:defRPr sz="1900"/>
            </a:lvl3pPr>
            <a:lvl4pPr>
              <a:defRPr sz="1700"/>
            </a:lvl4pPr>
            <a:lvl5pPr>
              <a:defRPr sz="1700"/>
            </a:lvl5pPr>
            <a:lvl6pPr>
              <a:defRPr sz="1800"/>
            </a:lvl6pPr>
            <a:lvl7pPr>
              <a:defRPr sz="1800"/>
            </a:lvl7pPr>
            <a:lvl8pPr>
              <a:defRPr sz="1800"/>
            </a:lvl8pPr>
            <a:lvl9pPr>
              <a:defRPr sz="1800"/>
            </a:lvl9pPr>
          </a:lstStyle>
          <a:p>
            <a:pPr marL="0" marR="0" lvl="0" indent="0" algn="l" defTabSz="914400" rtl="0" eaLnBrk="1" fontAlgn="auto" latinLnBrk="0" hangingPunct="1">
              <a:lnSpc>
                <a:spcPts val="2300"/>
              </a:lnSpc>
              <a:spcBef>
                <a:spcPts val="600"/>
              </a:spcBef>
              <a:spcAft>
                <a:spcPts val="600"/>
              </a:spcAft>
              <a:buClr>
                <a:srgbClr val="008D96"/>
              </a:buClr>
              <a:buSzTx/>
              <a:buFont typeface="Arial" panose="020B0604020202020204" pitchFamily="34" charset="0"/>
              <a:buNone/>
              <a:tabLst/>
              <a:defRPr/>
            </a:pPr>
            <a:r>
              <a:rPr lang="en-US" smtClean="0"/>
              <a:t>Click icon below to add a graphic, chart or image</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9984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Agenda Gray">
    <p:spTree>
      <p:nvGrpSpPr>
        <p:cNvPr id="1" name=""/>
        <p:cNvGrpSpPr/>
        <p:nvPr/>
      </p:nvGrpSpPr>
      <p:grpSpPr>
        <a:xfrm>
          <a:off x="0" y="0"/>
          <a:ext cx="0" cy="0"/>
          <a:chOff x="0" y="0"/>
          <a:chExt cx="0" cy="0"/>
        </a:xfrm>
      </p:grpSpPr>
      <p:sp>
        <p:nvSpPr>
          <p:cNvPr id="13" name="Rectangle 9"/>
          <p:cNvSpPr/>
          <p:nvPr/>
        </p:nvSpPr>
        <p:spPr>
          <a:xfrm>
            <a:off x="611743" y="457200"/>
            <a:ext cx="10989733" cy="5340096"/>
          </a:xfrm>
          <a:custGeom>
            <a:avLst/>
            <a:gdLst/>
            <a:ahLst/>
            <a:cxnLst/>
            <a:rect l="l" t="t" r="r" b="b"/>
            <a:pathLst>
              <a:path w="8242300" h="5340096">
                <a:moveTo>
                  <a:pt x="0" y="0"/>
                </a:moveTo>
                <a:lnTo>
                  <a:pt x="8242300" y="0"/>
                </a:lnTo>
                <a:lnTo>
                  <a:pt x="8242300" y="5340096"/>
                </a:lnTo>
                <a:lnTo>
                  <a:pt x="712980" y="5340096"/>
                </a:lnTo>
                <a:lnTo>
                  <a:pt x="533619" y="5156574"/>
                </a:lnTo>
                <a:lnTo>
                  <a:pt x="354258" y="5340096"/>
                </a:lnTo>
                <a:lnTo>
                  <a:pt x="0" y="5340096"/>
                </a:lnTo>
                <a:close/>
              </a:path>
            </a:pathLst>
          </a:custGeom>
          <a:solidFill>
            <a:srgbClr val="E5E0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p:cNvSpPr>
            <a:spLocks noGrp="1"/>
          </p:cNvSpPr>
          <p:nvPr>
            <p:ph idx="1"/>
          </p:nvPr>
        </p:nvSpPr>
        <p:spPr>
          <a:xfrm>
            <a:off x="1293285" y="1041817"/>
            <a:ext cx="9859397" cy="4474564"/>
          </a:xfrm>
        </p:spPr>
        <p:txBody>
          <a:bodyPr anchor="ctr"/>
          <a:lstStyle>
            <a:lvl1pPr>
              <a:defRPr sz="2800" b="0">
                <a:solidFill>
                  <a:schemeClr val="accent1"/>
                </a:solidFill>
              </a:defRPr>
            </a:lvl1pPr>
            <a:lvl2pPr marL="0" indent="0">
              <a:defRPr sz="2200" b="0">
                <a:solidFill>
                  <a:srgbClr val="88807A"/>
                </a:solidFill>
              </a:defRPr>
            </a:lvl2pPr>
            <a:lvl3pPr marL="228600" indent="-228600">
              <a:defRPr sz="2200" b="0">
                <a:solidFill>
                  <a:srgbClr val="88807A"/>
                </a:solidFill>
              </a:defRPr>
            </a:lvl3pPr>
            <a:lvl4pPr marL="454025" indent="-171450">
              <a:defRPr>
                <a:solidFill>
                  <a:srgbClr val="88807A"/>
                </a:solidFill>
              </a:defRPr>
            </a:lvl4pPr>
            <a:lvl5pPr marL="692150" indent="-228600">
              <a:defRPr>
                <a:solidFill>
                  <a:srgbClr val="88807A"/>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4BE070-2DAD-47D1-9BE4-9EAE9F67FCD4}" type="datetime1">
              <a:rPr lang="en-US" smtClean="0"/>
              <a:t>8/18/2016</a:t>
            </a:fld>
            <a:endParaRPr lang="en-US"/>
          </a:p>
        </p:txBody>
      </p:sp>
      <p:sp>
        <p:nvSpPr>
          <p:cNvPr id="5" name="Footer Placeholder 4"/>
          <p:cNvSpPr>
            <a:spLocks noGrp="1"/>
          </p:cNvSpPr>
          <p:nvPr>
            <p:ph type="ftr" sz="quarter" idx="11"/>
          </p:nvPr>
        </p:nvSpPr>
        <p:spPr/>
        <p:txBody>
          <a:bodyPr/>
          <a:lstStyle/>
          <a:p>
            <a:r>
              <a:rPr lang="en-IN" smtClean="0"/>
              <a:t>XPIndia2016</a:t>
            </a:r>
            <a:endParaRPr lang="en-US"/>
          </a:p>
        </p:txBody>
      </p:sp>
      <p:sp>
        <p:nvSpPr>
          <p:cNvPr id="6" name="Slide Number Placeholder 5"/>
          <p:cNvSpPr>
            <a:spLocks noGrp="1"/>
          </p:cNvSpPr>
          <p:nvPr>
            <p:ph type="sldNum" sz="quarter" idx="12"/>
          </p:nvPr>
        </p:nvSpPr>
        <p:spPr/>
        <p:txBody>
          <a:bodyPr/>
          <a:lstStyle/>
          <a:p>
            <a:fld id="{FF9D829F-A75C-4B39-B931-30605358DC04}" type="slidenum">
              <a:rPr lang="en-US" smtClean="0"/>
              <a:t>‹#›</a:t>
            </a:fld>
            <a:endParaRPr lang="en-US"/>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743" y="6228089"/>
            <a:ext cx="1230176" cy="270883"/>
          </a:xfrm>
          <a:prstGeom prst="rect">
            <a:avLst/>
          </a:prstGeom>
        </p:spPr>
      </p:pic>
      <p:cxnSp>
        <p:nvCxnSpPr>
          <p:cNvPr id="12" name="Straight Connector 11"/>
          <p:cNvCxnSpPr/>
          <p:nvPr/>
        </p:nvCxnSpPr>
        <p:spPr>
          <a:xfrm>
            <a:off x="611717" y="6077587"/>
            <a:ext cx="10968331" cy="0"/>
          </a:xfrm>
          <a:prstGeom prst="line">
            <a:avLst/>
          </a:prstGeom>
          <a:ln w="6350">
            <a:solidFill>
              <a:srgbClr val="88807A"/>
            </a:solidFill>
          </a:ln>
        </p:spPr>
        <p:style>
          <a:lnRef idx="1">
            <a:schemeClr val="accent1"/>
          </a:lnRef>
          <a:fillRef idx="0">
            <a:schemeClr val="accent1"/>
          </a:fillRef>
          <a:effectRef idx="0">
            <a:schemeClr val="accent1"/>
          </a:effectRef>
          <a:fontRef idx="minor">
            <a:schemeClr val="tx1"/>
          </a:fontRef>
        </p:style>
      </p:cxnSp>
      <p:sp>
        <p:nvSpPr>
          <p:cNvPr id="9" name="Rectangle 9"/>
          <p:cNvSpPr/>
          <p:nvPr userDrawn="1"/>
        </p:nvSpPr>
        <p:spPr>
          <a:xfrm>
            <a:off x="611743" y="457200"/>
            <a:ext cx="10989733" cy="5340096"/>
          </a:xfrm>
          <a:custGeom>
            <a:avLst/>
            <a:gdLst/>
            <a:ahLst/>
            <a:cxnLst/>
            <a:rect l="l" t="t" r="r" b="b"/>
            <a:pathLst>
              <a:path w="8242300" h="5340096">
                <a:moveTo>
                  <a:pt x="0" y="0"/>
                </a:moveTo>
                <a:lnTo>
                  <a:pt x="8242300" y="0"/>
                </a:lnTo>
                <a:lnTo>
                  <a:pt x="8242300" y="5340096"/>
                </a:lnTo>
                <a:lnTo>
                  <a:pt x="712980" y="5340096"/>
                </a:lnTo>
                <a:lnTo>
                  <a:pt x="533619" y="5156574"/>
                </a:lnTo>
                <a:lnTo>
                  <a:pt x="354258" y="5340096"/>
                </a:lnTo>
                <a:lnTo>
                  <a:pt x="0" y="5340096"/>
                </a:lnTo>
                <a:close/>
              </a:path>
            </a:pathLst>
          </a:custGeom>
          <a:solidFill>
            <a:srgbClr val="E5E0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1743" y="6228089"/>
            <a:ext cx="1230176" cy="270883"/>
          </a:xfrm>
          <a:prstGeom prst="rect">
            <a:avLst/>
          </a:prstGeom>
        </p:spPr>
      </p:pic>
      <p:cxnSp>
        <p:nvCxnSpPr>
          <p:cNvPr id="14" name="Straight Connector 13"/>
          <p:cNvCxnSpPr/>
          <p:nvPr userDrawn="1"/>
        </p:nvCxnSpPr>
        <p:spPr>
          <a:xfrm>
            <a:off x="611717" y="6077587"/>
            <a:ext cx="10968331" cy="0"/>
          </a:xfrm>
          <a:prstGeom prst="line">
            <a:avLst/>
          </a:prstGeom>
          <a:ln w="6350">
            <a:solidFill>
              <a:srgbClr val="88807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207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ext + Locked Image Gri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smtClean="0"/>
              <a:t>Locked Image Grid</a:t>
            </a:r>
            <a:endParaRPr lang="en-US"/>
          </a:p>
        </p:txBody>
      </p:sp>
      <p:sp>
        <p:nvSpPr>
          <p:cNvPr id="3" name="Content Placeholder 2"/>
          <p:cNvSpPr>
            <a:spLocks noGrp="1"/>
          </p:cNvSpPr>
          <p:nvPr>
            <p:ph sz="half" idx="1"/>
          </p:nvPr>
        </p:nvSpPr>
        <p:spPr>
          <a:xfrm>
            <a:off x="609599" y="1501225"/>
            <a:ext cx="6405217" cy="4466189"/>
          </a:xfrm>
        </p:spPr>
        <p:txBody>
          <a:bodyPr/>
          <a:lstStyle>
            <a:lvl1pPr>
              <a:defRPr sz="1900"/>
            </a:lvl1pPr>
            <a:lvl2pPr>
              <a:defRPr sz="1900"/>
            </a:lvl2pPr>
            <a:lvl3pPr>
              <a:defRPr sz="1900"/>
            </a:lvl3pPr>
            <a:lvl4pPr>
              <a:defRPr sz="1700"/>
            </a:lvl4pPr>
            <a:lvl5pPr>
              <a:defRPr sz="17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53476E9-7A8A-4A84-B8A1-18E39FD5C5BB}" type="datetime1">
              <a:rPr lang="en-US" smtClean="0"/>
              <a:t>8/18/2016</a:t>
            </a:fld>
            <a:endParaRPr lang="en-US"/>
          </a:p>
        </p:txBody>
      </p:sp>
      <p:sp>
        <p:nvSpPr>
          <p:cNvPr id="6" name="Footer Placeholder 5"/>
          <p:cNvSpPr>
            <a:spLocks noGrp="1"/>
          </p:cNvSpPr>
          <p:nvPr>
            <p:ph type="ftr" sz="quarter" idx="11"/>
          </p:nvPr>
        </p:nvSpPr>
        <p:spPr/>
        <p:txBody>
          <a:bodyPr/>
          <a:lstStyle/>
          <a:p>
            <a:r>
              <a:rPr lang="en-IN" smtClean="0"/>
              <a:t>XPIndia2016</a:t>
            </a:r>
            <a:endParaRPr lang="en-US"/>
          </a:p>
        </p:txBody>
      </p:sp>
      <p:sp>
        <p:nvSpPr>
          <p:cNvPr id="7" name="Slide Number Placeholder 6"/>
          <p:cNvSpPr>
            <a:spLocks noGrp="1"/>
          </p:cNvSpPr>
          <p:nvPr>
            <p:ph type="sldNum" sz="quarter" idx="12"/>
          </p:nvPr>
        </p:nvSpPr>
        <p:spPr/>
        <p:txBody>
          <a:bodyPr/>
          <a:lstStyle/>
          <a:p>
            <a:fld id="{FF9D829F-A75C-4B39-B931-30605358DC04}" type="slidenum">
              <a:rPr lang="en-US" smtClean="0"/>
              <a:t>‹#›</a:t>
            </a:fld>
            <a:endParaRPr lang="en-US"/>
          </a:p>
        </p:txBody>
      </p:sp>
      <p:pic>
        <p:nvPicPr>
          <p:cNvPr id="26" name="Picture Placeholder 24"/>
          <p:cNvPicPr>
            <a:picLocks noChangeAspect="1"/>
          </p:cNvPicPr>
          <p:nvPr userDrawn="1"/>
        </p:nvPicPr>
        <p:blipFill>
          <a:blip r:embed="rId2">
            <a:extLst>
              <a:ext uri="{28A0092B-C50C-407E-A947-70E740481C1C}">
                <a14:useLocalDpi xmlns:a14="http://schemas.microsoft.com/office/drawing/2010/main" val="0"/>
              </a:ext>
            </a:extLst>
          </a:blip>
          <a:srcRect l="9680" r="9680"/>
          <a:stretch>
            <a:fillRect/>
          </a:stretch>
        </p:blipFill>
        <p:spPr>
          <a:xfrm>
            <a:off x="7262751" y="1553419"/>
            <a:ext cx="1013829" cy="943337"/>
          </a:xfrm>
          <a:prstGeom prst="rect">
            <a:avLst/>
          </a:prstGeom>
          <a:solidFill>
            <a:schemeClr val="bg1">
              <a:lumMod val="95000"/>
            </a:schemeClr>
          </a:solidFill>
        </p:spPr>
      </p:pic>
      <p:pic>
        <p:nvPicPr>
          <p:cNvPr id="27" name="Picture Placeholder 29"/>
          <p:cNvPicPr>
            <a:picLocks noChangeAspect="1"/>
          </p:cNvPicPr>
          <p:nvPr userDrawn="1"/>
        </p:nvPicPr>
        <p:blipFill>
          <a:blip r:embed="rId3">
            <a:extLst>
              <a:ext uri="{28A0092B-C50C-407E-A947-70E740481C1C}">
                <a14:useLocalDpi xmlns:a14="http://schemas.microsoft.com/office/drawing/2010/main" val="0"/>
              </a:ext>
            </a:extLst>
          </a:blip>
          <a:srcRect l="9680" r="9680"/>
          <a:stretch>
            <a:fillRect/>
          </a:stretch>
        </p:blipFill>
        <p:spPr>
          <a:xfrm>
            <a:off x="8367919" y="1553419"/>
            <a:ext cx="1013829" cy="943337"/>
          </a:xfrm>
          <a:prstGeom prst="rect">
            <a:avLst/>
          </a:prstGeom>
          <a:solidFill>
            <a:schemeClr val="bg1">
              <a:lumMod val="95000"/>
            </a:schemeClr>
          </a:solidFill>
        </p:spPr>
      </p:pic>
      <p:pic>
        <p:nvPicPr>
          <p:cNvPr id="28" name="Picture Placeholder 25"/>
          <p:cNvPicPr>
            <a:picLocks noChangeAspect="1"/>
          </p:cNvPicPr>
          <p:nvPr userDrawn="1"/>
        </p:nvPicPr>
        <p:blipFill>
          <a:blip r:embed="rId4">
            <a:extLst>
              <a:ext uri="{28A0092B-C50C-407E-A947-70E740481C1C}">
                <a14:useLocalDpi xmlns:a14="http://schemas.microsoft.com/office/drawing/2010/main" val="0"/>
              </a:ext>
            </a:extLst>
          </a:blip>
          <a:srcRect l="9680" r="9680"/>
          <a:stretch>
            <a:fillRect/>
          </a:stretch>
        </p:blipFill>
        <p:spPr>
          <a:xfrm>
            <a:off x="9473087" y="1553419"/>
            <a:ext cx="1013829" cy="943337"/>
          </a:xfrm>
          <a:prstGeom prst="rect">
            <a:avLst/>
          </a:prstGeom>
          <a:solidFill>
            <a:schemeClr val="bg1">
              <a:lumMod val="95000"/>
            </a:schemeClr>
          </a:solidFill>
        </p:spPr>
      </p:pic>
      <p:pic>
        <p:nvPicPr>
          <p:cNvPr id="29" name="Picture Placeholder 26"/>
          <p:cNvPicPr>
            <a:picLocks noChangeAspect="1"/>
          </p:cNvPicPr>
          <p:nvPr userDrawn="1"/>
        </p:nvPicPr>
        <p:blipFill>
          <a:blip r:embed="rId5">
            <a:extLst>
              <a:ext uri="{28A0092B-C50C-407E-A947-70E740481C1C}">
                <a14:useLocalDpi xmlns:a14="http://schemas.microsoft.com/office/drawing/2010/main" val="0"/>
              </a:ext>
            </a:extLst>
          </a:blip>
          <a:srcRect l="9680" r="9680"/>
          <a:stretch>
            <a:fillRect/>
          </a:stretch>
        </p:blipFill>
        <p:spPr>
          <a:xfrm>
            <a:off x="10578254" y="1553419"/>
            <a:ext cx="1013829" cy="943337"/>
          </a:xfrm>
          <a:prstGeom prst="rect">
            <a:avLst/>
          </a:prstGeom>
          <a:solidFill>
            <a:schemeClr val="bg1">
              <a:lumMod val="95000"/>
            </a:schemeClr>
          </a:solidFill>
        </p:spPr>
      </p:pic>
      <p:pic>
        <p:nvPicPr>
          <p:cNvPr id="30" name="Picture Placeholder 27"/>
          <p:cNvPicPr>
            <a:picLocks noChangeAspect="1"/>
          </p:cNvPicPr>
          <p:nvPr userDrawn="1"/>
        </p:nvPicPr>
        <p:blipFill>
          <a:blip r:embed="rId6">
            <a:extLst>
              <a:ext uri="{28A0092B-C50C-407E-A947-70E740481C1C}">
                <a14:useLocalDpi xmlns:a14="http://schemas.microsoft.com/office/drawing/2010/main" val="0"/>
              </a:ext>
            </a:extLst>
          </a:blip>
          <a:srcRect l="9748" r="9748"/>
          <a:stretch>
            <a:fillRect/>
          </a:stretch>
        </p:blipFill>
        <p:spPr>
          <a:xfrm>
            <a:off x="7262751" y="2569804"/>
            <a:ext cx="1013829" cy="943337"/>
          </a:xfrm>
          <a:prstGeom prst="rect">
            <a:avLst/>
          </a:prstGeom>
          <a:solidFill>
            <a:schemeClr val="bg1">
              <a:lumMod val="95000"/>
            </a:schemeClr>
          </a:solidFill>
        </p:spPr>
      </p:pic>
      <p:pic>
        <p:nvPicPr>
          <p:cNvPr id="31" name="Picture Placeholder 43"/>
          <p:cNvPicPr>
            <a:picLocks noChangeAspect="1"/>
          </p:cNvPicPr>
          <p:nvPr userDrawn="1"/>
        </p:nvPicPr>
        <p:blipFill>
          <a:blip r:embed="rId7">
            <a:extLst>
              <a:ext uri="{28A0092B-C50C-407E-A947-70E740481C1C}">
                <a14:useLocalDpi xmlns:a14="http://schemas.microsoft.com/office/drawing/2010/main" val="0"/>
              </a:ext>
            </a:extLst>
          </a:blip>
          <a:srcRect l="9748" r="9748"/>
          <a:stretch>
            <a:fillRect/>
          </a:stretch>
        </p:blipFill>
        <p:spPr>
          <a:xfrm>
            <a:off x="8367919" y="2569804"/>
            <a:ext cx="1013829" cy="943337"/>
          </a:xfrm>
          <a:prstGeom prst="rect">
            <a:avLst/>
          </a:prstGeom>
          <a:solidFill>
            <a:schemeClr val="bg1">
              <a:lumMod val="95000"/>
            </a:schemeClr>
          </a:solidFill>
        </p:spPr>
      </p:pic>
      <p:pic>
        <p:nvPicPr>
          <p:cNvPr id="32" name="Picture Placeholder 44"/>
          <p:cNvPicPr>
            <a:picLocks noChangeAspect="1"/>
          </p:cNvPicPr>
          <p:nvPr userDrawn="1"/>
        </p:nvPicPr>
        <p:blipFill>
          <a:blip r:embed="rId8">
            <a:extLst>
              <a:ext uri="{28A0092B-C50C-407E-A947-70E740481C1C}">
                <a14:useLocalDpi xmlns:a14="http://schemas.microsoft.com/office/drawing/2010/main" val="0"/>
              </a:ext>
            </a:extLst>
          </a:blip>
          <a:srcRect l="9748" r="9748"/>
          <a:stretch>
            <a:fillRect/>
          </a:stretch>
        </p:blipFill>
        <p:spPr>
          <a:xfrm>
            <a:off x="9473087" y="2569804"/>
            <a:ext cx="1013829" cy="943337"/>
          </a:xfrm>
          <a:prstGeom prst="rect">
            <a:avLst/>
          </a:prstGeom>
          <a:solidFill>
            <a:schemeClr val="bg1">
              <a:lumMod val="95000"/>
            </a:schemeClr>
          </a:solidFill>
        </p:spPr>
      </p:pic>
      <p:pic>
        <p:nvPicPr>
          <p:cNvPr id="33" name="Picture Placeholder 45"/>
          <p:cNvPicPr>
            <a:picLocks noChangeAspect="1"/>
          </p:cNvPicPr>
          <p:nvPr userDrawn="1"/>
        </p:nvPicPr>
        <p:blipFill>
          <a:blip r:embed="rId9">
            <a:extLst>
              <a:ext uri="{28A0092B-C50C-407E-A947-70E740481C1C}">
                <a14:useLocalDpi xmlns:a14="http://schemas.microsoft.com/office/drawing/2010/main" val="0"/>
              </a:ext>
            </a:extLst>
          </a:blip>
          <a:srcRect l="9748" r="9748"/>
          <a:stretch>
            <a:fillRect/>
          </a:stretch>
        </p:blipFill>
        <p:spPr>
          <a:xfrm>
            <a:off x="10578254" y="2569804"/>
            <a:ext cx="1013829" cy="943337"/>
          </a:xfrm>
          <a:prstGeom prst="rect">
            <a:avLst/>
          </a:prstGeom>
          <a:solidFill>
            <a:schemeClr val="bg1">
              <a:lumMod val="95000"/>
            </a:schemeClr>
          </a:solidFill>
        </p:spPr>
      </p:pic>
      <p:pic>
        <p:nvPicPr>
          <p:cNvPr id="34" name="Picture Placeholder 47"/>
          <p:cNvPicPr>
            <a:picLocks noChangeAspect="1"/>
          </p:cNvPicPr>
          <p:nvPr userDrawn="1"/>
        </p:nvPicPr>
        <p:blipFill>
          <a:blip r:embed="rId10">
            <a:extLst>
              <a:ext uri="{28A0092B-C50C-407E-A947-70E740481C1C}">
                <a14:useLocalDpi xmlns:a14="http://schemas.microsoft.com/office/drawing/2010/main" val="0"/>
              </a:ext>
            </a:extLst>
          </a:blip>
          <a:srcRect l="9680" r="9680"/>
          <a:stretch>
            <a:fillRect/>
          </a:stretch>
        </p:blipFill>
        <p:spPr>
          <a:xfrm>
            <a:off x="8367919" y="3586188"/>
            <a:ext cx="1013829" cy="943337"/>
          </a:xfrm>
          <a:prstGeom prst="rect">
            <a:avLst/>
          </a:prstGeom>
          <a:solidFill>
            <a:schemeClr val="bg1">
              <a:lumMod val="95000"/>
            </a:schemeClr>
          </a:solidFill>
        </p:spPr>
      </p:pic>
      <p:pic>
        <p:nvPicPr>
          <p:cNvPr id="35" name="Picture Placeholder 48"/>
          <p:cNvPicPr>
            <a:picLocks noChangeAspect="1"/>
          </p:cNvPicPr>
          <p:nvPr userDrawn="1"/>
        </p:nvPicPr>
        <p:blipFill>
          <a:blip r:embed="rId11">
            <a:extLst>
              <a:ext uri="{28A0092B-C50C-407E-A947-70E740481C1C}">
                <a14:useLocalDpi xmlns:a14="http://schemas.microsoft.com/office/drawing/2010/main" val="0"/>
              </a:ext>
            </a:extLst>
          </a:blip>
          <a:srcRect l="9680" r="9680"/>
          <a:stretch>
            <a:fillRect/>
          </a:stretch>
        </p:blipFill>
        <p:spPr>
          <a:xfrm>
            <a:off x="9473087" y="3586188"/>
            <a:ext cx="1013829" cy="943337"/>
          </a:xfrm>
          <a:prstGeom prst="rect">
            <a:avLst/>
          </a:prstGeom>
          <a:solidFill>
            <a:schemeClr val="bg1">
              <a:lumMod val="95000"/>
            </a:schemeClr>
          </a:solidFill>
        </p:spPr>
      </p:pic>
      <p:pic>
        <p:nvPicPr>
          <p:cNvPr id="36" name="Picture Placeholder 49"/>
          <p:cNvPicPr>
            <a:picLocks noChangeAspect="1"/>
          </p:cNvPicPr>
          <p:nvPr userDrawn="1"/>
        </p:nvPicPr>
        <p:blipFill>
          <a:blip r:embed="rId12">
            <a:extLst>
              <a:ext uri="{28A0092B-C50C-407E-A947-70E740481C1C}">
                <a14:useLocalDpi xmlns:a14="http://schemas.microsoft.com/office/drawing/2010/main" val="0"/>
              </a:ext>
            </a:extLst>
          </a:blip>
          <a:srcRect l="9680" r="9680"/>
          <a:stretch>
            <a:fillRect/>
          </a:stretch>
        </p:blipFill>
        <p:spPr>
          <a:xfrm>
            <a:off x="10578254" y="3586188"/>
            <a:ext cx="1013829" cy="943337"/>
          </a:xfrm>
          <a:prstGeom prst="rect">
            <a:avLst/>
          </a:prstGeom>
          <a:solidFill>
            <a:schemeClr val="bg1">
              <a:lumMod val="95000"/>
            </a:schemeClr>
          </a:solidFill>
        </p:spPr>
      </p:pic>
      <p:pic>
        <p:nvPicPr>
          <p:cNvPr id="37" name="Picture Placeholder 50"/>
          <p:cNvPicPr>
            <a:picLocks noChangeAspect="1"/>
          </p:cNvPicPr>
          <p:nvPr userDrawn="1"/>
        </p:nvPicPr>
        <p:blipFill>
          <a:blip r:embed="rId13">
            <a:extLst>
              <a:ext uri="{28A0092B-C50C-407E-A947-70E740481C1C}">
                <a14:useLocalDpi xmlns:a14="http://schemas.microsoft.com/office/drawing/2010/main" val="0"/>
              </a:ext>
            </a:extLst>
          </a:blip>
          <a:srcRect l="9680" r="9680"/>
          <a:stretch>
            <a:fillRect/>
          </a:stretch>
        </p:blipFill>
        <p:spPr>
          <a:xfrm>
            <a:off x="7262751" y="4602571"/>
            <a:ext cx="1013829" cy="943337"/>
          </a:xfrm>
          <a:prstGeom prst="rect">
            <a:avLst/>
          </a:prstGeom>
          <a:solidFill>
            <a:schemeClr val="bg1">
              <a:lumMod val="95000"/>
            </a:schemeClr>
          </a:solidFill>
        </p:spPr>
      </p:pic>
      <p:pic>
        <p:nvPicPr>
          <p:cNvPr id="38" name="Picture Placeholder 51"/>
          <p:cNvPicPr>
            <a:picLocks noChangeAspect="1"/>
          </p:cNvPicPr>
          <p:nvPr userDrawn="1"/>
        </p:nvPicPr>
        <p:blipFill>
          <a:blip r:embed="rId14">
            <a:extLst>
              <a:ext uri="{28A0092B-C50C-407E-A947-70E740481C1C}">
                <a14:useLocalDpi xmlns:a14="http://schemas.microsoft.com/office/drawing/2010/main" val="0"/>
              </a:ext>
            </a:extLst>
          </a:blip>
          <a:srcRect l="9680" r="9680"/>
          <a:stretch>
            <a:fillRect/>
          </a:stretch>
        </p:blipFill>
        <p:spPr>
          <a:xfrm>
            <a:off x="8367919" y="4602571"/>
            <a:ext cx="1013829" cy="943337"/>
          </a:xfrm>
          <a:prstGeom prst="rect">
            <a:avLst/>
          </a:prstGeom>
          <a:solidFill>
            <a:schemeClr val="bg1">
              <a:lumMod val="95000"/>
            </a:schemeClr>
          </a:solidFill>
        </p:spPr>
      </p:pic>
      <p:pic>
        <p:nvPicPr>
          <p:cNvPr id="39" name="Picture Placeholder 60"/>
          <p:cNvPicPr>
            <a:picLocks noChangeAspect="1"/>
          </p:cNvPicPr>
          <p:nvPr userDrawn="1"/>
        </p:nvPicPr>
        <p:blipFill>
          <a:blip r:embed="rId15">
            <a:grayscl/>
            <a:extLst>
              <a:ext uri="{28A0092B-C50C-407E-A947-70E740481C1C}">
                <a14:useLocalDpi xmlns:a14="http://schemas.microsoft.com/office/drawing/2010/main" val="0"/>
              </a:ext>
            </a:extLst>
          </a:blip>
          <a:srcRect l="9680" r="9680"/>
          <a:stretch>
            <a:fillRect/>
          </a:stretch>
        </p:blipFill>
        <p:spPr>
          <a:xfrm>
            <a:off x="9473087" y="4602571"/>
            <a:ext cx="1013829" cy="943337"/>
          </a:xfrm>
          <a:prstGeom prst="rect">
            <a:avLst/>
          </a:prstGeom>
          <a:solidFill>
            <a:schemeClr val="bg1">
              <a:lumMod val="95000"/>
            </a:schemeClr>
          </a:solidFill>
        </p:spPr>
      </p:pic>
      <p:pic>
        <p:nvPicPr>
          <p:cNvPr id="40" name="Picture Placeholder 61"/>
          <p:cNvPicPr>
            <a:picLocks noChangeAspect="1"/>
          </p:cNvPicPr>
          <p:nvPr userDrawn="1"/>
        </p:nvPicPr>
        <p:blipFill>
          <a:blip r:embed="rId16">
            <a:grayscl/>
            <a:extLst>
              <a:ext uri="{28A0092B-C50C-407E-A947-70E740481C1C}">
                <a14:useLocalDpi xmlns:a14="http://schemas.microsoft.com/office/drawing/2010/main" val="0"/>
              </a:ext>
            </a:extLst>
          </a:blip>
          <a:srcRect l="9680" r="9680"/>
          <a:stretch>
            <a:fillRect/>
          </a:stretch>
        </p:blipFill>
        <p:spPr>
          <a:xfrm>
            <a:off x="10578254" y="4602571"/>
            <a:ext cx="1013829" cy="943337"/>
          </a:xfrm>
          <a:prstGeom prst="rect">
            <a:avLst/>
          </a:prstGeom>
          <a:solidFill>
            <a:schemeClr val="bg1">
              <a:lumMod val="95000"/>
            </a:schemeClr>
          </a:solidFill>
        </p:spPr>
      </p:pic>
      <p:pic>
        <p:nvPicPr>
          <p:cNvPr id="41" name="Picture Placeholder 76"/>
          <p:cNvPicPr>
            <a:picLocks noChangeAspect="1"/>
          </p:cNvPicPr>
          <p:nvPr userDrawn="1"/>
        </p:nvPicPr>
        <p:blipFill>
          <a:blip r:embed="rId17">
            <a:grayscl/>
            <a:extLst>
              <a:ext uri="{28A0092B-C50C-407E-A947-70E740481C1C}">
                <a14:useLocalDpi xmlns:a14="http://schemas.microsoft.com/office/drawing/2010/main" val="0"/>
              </a:ext>
            </a:extLst>
          </a:blip>
          <a:srcRect l="9680" r="9680"/>
          <a:stretch>
            <a:fillRect/>
          </a:stretch>
        </p:blipFill>
        <p:spPr>
          <a:xfrm>
            <a:off x="7262751" y="3586188"/>
            <a:ext cx="1013829" cy="943337"/>
          </a:xfrm>
          <a:prstGeom prst="rect">
            <a:avLst/>
          </a:prstGeom>
          <a:solidFill>
            <a:schemeClr val="bg1">
              <a:lumMod val="95000"/>
            </a:schemeClr>
          </a:solidFill>
        </p:spPr>
      </p:pic>
      <p:pic>
        <p:nvPicPr>
          <p:cNvPr id="23" name="Picture Placeholder 8"/>
          <p:cNvPicPr>
            <a:picLocks noChangeAspect="1"/>
          </p:cNvPicPr>
          <p:nvPr userDrawn="1"/>
        </p:nvPicPr>
        <p:blipFill rotWithShape="1">
          <a:blip r:embed="rId18">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val="0"/>
              </a:ext>
            </a:extLst>
          </a:blip>
          <a:srcRect t="-121" b="17278"/>
          <a:stretch/>
        </p:blipFill>
        <p:spPr>
          <a:xfrm>
            <a:off x="9462468" y="1552937"/>
            <a:ext cx="1013829" cy="943337"/>
          </a:xfrm>
          <a:prstGeom prst="rect">
            <a:avLst/>
          </a:prstGeom>
        </p:spPr>
      </p:pic>
      <p:pic>
        <p:nvPicPr>
          <p:cNvPr id="24" name="Picture Placeholder 5"/>
          <p:cNvPicPr>
            <a:picLocks noChangeAspect="1"/>
          </p:cNvPicPr>
          <p:nvPr userDrawn="1"/>
        </p:nvPicPr>
        <p:blipFill>
          <a:blip r:embed="rId20">
            <a:extLst>
              <a:ext uri="{28A0092B-C50C-407E-A947-70E740481C1C}">
                <a14:useLocalDpi xmlns:a14="http://schemas.microsoft.com/office/drawing/2010/main" val="0"/>
              </a:ext>
            </a:extLst>
          </a:blip>
          <a:srcRect t="54" b="54"/>
          <a:stretch>
            <a:fillRect/>
          </a:stretch>
        </p:blipFill>
        <p:spPr>
          <a:xfrm>
            <a:off x="10567635" y="1552937"/>
            <a:ext cx="1013829" cy="943337"/>
          </a:xfrm>
          <a:prstGeom prst="rect">
            <a:avLst/>
          </a:prstGeom>
        </p:spPr>
      </p:pic>
      <p:pic>
        <p:nvPicPr>
          <p:cNvPr id="25" name="Picture Placeholder 11"/>
          <p:cNvPicPr>
            <a:picLocks noChangeAspect="1"/>
          </p:cNvPicPr>
          <p:nvPr userDrawn="1"/>
        </p:nvPicPr>
        <p:blipFill rotWithShape="1">
          <a:blip r:embed="rId21" cstate="print">
            <a:extLst>
              <a:ext uri="{BEBA8EAE-BF5A-486C-A8C5-ECC9F3942E4B}">
                <a14:imgProps xmlns:a14="http://schemas.microsoft.com/office/drawing/2010/main">
                  <a14:imgLayer r:embed="rId22">
                    <a14:imgEffect>
                      <a14:saturation sat="0"/>
                    </a14:imgEffect>
                  </a14:imgLayer>
                </a14:imgProps>
              </a:ext>
              <a:ext uri="{28A0092B-C50C-407E-A947-70E740481C1C}">
                <a14:useLocalDpi xmlns:a14="http://schemas.microsoft.com/office/drawing/2010/main" val="0"/>
              </a:ext>
            </a:extLst>
          </a:blip>
          <a:srcRect t="1102" b="15985"/>
          <a:stretch/>
        </p:blipFill>
        <p:spPr>
          <a:xfrm>
            <a:off x="8357300" y="2569321"/>
            <a:ext cx="1013829" cy="943337"/>
          </a:xfrm>
          <a:prstGeom prst="rect">
            <a:avLst/>
          </a:prstGeom>
        </p:spPr>
      </p:pic>
      <p:pic>
        <p:nvPicPr>
          <p:cNvPr id="42" name="Picture Placeholder 21"/>
          <p:cNvPicPr>
            <a:picLocks noChangeAspect="1"/>
          </p:cNvPicPr>
          <p:nvPr userDrawn="1"/>
        </p:nvPicPr>
        <p:blipFill>
          <a:blip r:embed="rId23" cstate="print">
            <a:grayscl/>
            <a:extLst>
              <a:ext uri="{28A0092B-C50C-407E-A947-70E740481C1C}">
                <a14:useLocalDpi xmlns:a14="http://schemas.microsoft.com/office/drawing/2010/main" val="0"/>
              </a:ext>
            </a:extLst>
          </a:blip>
          <a:srcRect l="9680" r="9680"/>
          <a:stretch>
            <a:fillRect/>
          </a:stretch>
        </p:blipFill>
        <p:spPr>
          <a:xfrm>
            <a:off x="8357300" y="4602088"/>
            <a:ext cx="1013829" cy="943337"/>
          </a:xfrm>
          <a:prstGeom prst="rect">
            <a:avLst/>
          </a:prstGeom>
          <a:solidFill>
            <a:schemeClr val="bg1">
              <a:lumMod val="95000"/>
            </a:schemeClr>
          </a:solidFill>
        </p:spPr>
      </p:pic>
    </p:spTree>
    <p:extLst>
      <p:ext uri="{BB962C8B-B14F-4D97-AF65-F5344CB8AC3E}">
        <p14:creationId xmlns:p14="http://schemas.microsoft.com/office/powerpoint/2010/main" val="199511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ext + Locked Partner Logo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smtClean="0"/>
              <a:t>Partner Grid</a:t>
            </a:r>
            <a:endParaRPr lang="en-US"/>
          </a:p>
        </p:txBody>
      </p:sp>
      <p:sp>
        <p:nvSpPr>
          <p:cNvPr id="3" name="Content Placeholder 2"/>
          <p:cNvSpPr>
            <a:spLocks noGrp="1"/>
          </p:cNvSpPr>
          <p:nvPr>
            <p:ph sz="half" idx="1"/>
          </p:nvPr>
        </p:nvSpPr>
        <p:spPr>
          <a:xfrm>
            <a:off x="609599" y="1501225"/>
            <a:ext cx="6405217" cy="4466189"/>
          </a:xfrm>
        </p:spPr>
        <p:txBody>
          <a:bodyPr/>
          <a:lstStyle>
            <a:lvl1pPr>
              <a:defRPr sz="1900"/>
            </a:lvl1pPr>
            <a:lvl2pPr>
              <a:defRPr sz="1900"/>
            </a:lvl2pPr>
            <a:lvl3pPr>
              <a:defRPr sz="1900"/>
            </a:lvl3pPr>
            <a:lvl4pPr>
              <a:defRPr sz="1700"/>
            </a:lvl4pPr>
            <a:lvl5pPr>
              <a:defRPr sz="17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C1984FA-A581-427B-8995-BE5EE0D68BA6}" type="datetime1">
              <a:rPr lang="en-US" smtClean="0"/>
              <a:t>8/18/2016</a:t>
            </a:fld>
            <a:endParaRPr lang="en-US"/>
          </a:p>
        </p:txBody>
      </p:sp>
      <p:sp>
        <p:nvSpPr>
          <p:cNvPr id="6" name="Footer Placeholder 5"/>
          <p:cNvSpPr>
            <a:spLocks noGrp="1"/>
          </p:cNvSpPr>
          <p:nvPr>
            <p:ph type="ftr" sz="quarter" idx="11"/>
          </p:nvPr>
        </p:nvSpPr>
        <p:spPr/>
        <p:txBody>
          <a:bodyPr/>
          <a:lstStyle/>
          <a:p>
            <a:r>
              <a:rPr lang="en-IN" smtClean="0"/>
              <a:t>XPIndia2016</a:t>
            </a:r>
            <a:endParaRPr lang="en-US"/>
          </a:p>
        </p:txBody>
      </p:sp>
      <p:sp>
        <p:nvSpPr>
          <p:cNvPr id="7" name="Slide Number Placeholder 6"/>
          <p:cNvSpPr>
            <a:spLocks noGrp="1"/>
          </p:cNvSpPr>
          <p:nvPr>
            <p:ph type="sldNum" sz="quarter" idx="12"/>
          </p:nvPr>
        </p:nvSpPr>
        <p:spPr/>
        <p:txBody>
          <a:bodyPr/>
          <a:lstStyle/>
          <a:p>
            <a:fld id="{FF9D829F-A75C-4B39-B931-30605358DC04}" type="slidenum">
              <a:rPr lang="en-US" smtClean="0"/>
              <a:t>‹#›</a:t>
            </a:fld>
            <a:endParaRPr lang="en-US"/>
          </a:p>
        </p:txBody>
      </p:sp>
      <p:pic>
        <p:nvPicPr>
          <p:cNvPr id="8" name="Picture Placeholder 4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18849" y="1672934"/>
            <a:ext cx="1115212" cy="559348"/>
          </a:xfrm>
          <a:prstGeom prst="rect">
            <a:avLst/>
          </a:prstGeom>
          <a:solidFill>
            <a:schemeClr val="bg1">
              <a:lumMod val="95000"/>
            </a:schemeClr>
          </a:solidFill>
        </p:spPr>
      </p:pic>
      <p:pic>
        <p:nvPicPr>
          <p:cNvPr id="9" name="Picture Placeholder 4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94396" y="1624192"/>
            <a:ext cx="761704" cy="639194"/>
          </a:xfrm>
          <a:prstGeom prst="rect">
            <a:avLst/>
          </a:prstGeom>
          <a:solidFill>
            <a:schemeClr val="bg1">
              <a:lumMod val="95000"/>
            </a:schemeClr>
          </a:solidFill>
        </p:spPr>
      </p:pic>
      <p:pic>
        <p:nvPicPr>
          <p:cNvPr id="10" name="Picture Placeholder 4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70258" y="1568806"/>
            <a:ext cx="1115212" cy="626500"/>
          </a:xfrm>
          <a:prstGeom prst="rect">
            <a:avLst/>
          </a:prstGeom>
        </p:spPr>
      </p:pic>
      <p:pic>
        <p:nvPicPr>
          <p:cNvPr id="11" name="Picture Placeholder 5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415623" y="2531649"/>
            <a:ext cx="921663" cy="663033"/>
          </a:xfrm>
          <a:prstGeom prst="rect">
            <a:avLst/>
          </a:prstGeom>
        </p:spPr>
      </p:pic>
      <p:pic>
        <p:nvPicPr>
          <p:cNvPr id="12" name="Picture Placeholder 5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770603" y="2593355"/>
            <a:ext cx="1115212" cy="539618"/>
          </a:xfrm>
          <a:prstGeom prst="rect">
            <a:avLst/>
          </a:prstGeom>
        </p:spPr>
      </p:pic>
      <p:pic>
        <p:nvPicPr>
          <p:cNvPr id="13" name="Picture Placeholder 5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00201" y="2664369"/>
            <a:ext cx="1349407" cy="397593"/>
          </a:xfrm>
          <a:prstGeom prst="rect">
            <a:avLst/>
          </a:prstGeom>
        </p:spPr>
      </p:pic>
      <p:pic>
        <p:nvPicPr>
          <p:cNvPr id="14" name="Picture Placeholder 1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201751" y="3223599"/>
            <a:ext cx="1349407" cy="1012055"/>
          </a:xfrm>
          <a:prstGeom prst="rect">
            <a:avLst/>
          </a:prstGeom>
        </p:spPr>
      </p:pic>
      <p:pic>
        <p:nvPicPr>
          <p:cNvPr id="15" name="Picture Placeholder 13"/>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714842" y="3527251"/>
            <a:ext cx="1226733" cy="422386"/>
          </a:xfrm>
          <a:prstGeom prst="rect">
            <a:avLst/>
          </a:prstGeom>
        </p:spPr>
      </p:pic>
      <p:pic>
        <p:nvPicPr>
          <p:cNvPr id="16" name="Picture Placeholder 14"/>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097450" y="3521132"/>
            <a:ext cx="1484348" cy="452262"/>
          </a:xfrm>
          <a:prstGeom prst="rect">
            <a:avLst/>
          </a:prstGeom>
        </p:spPr>
      </p:pic>
    </p:spTree>
    <p:extLst>
      <p:ext uri="{BB962C8B-B14F-4D97-AF65-F5344CB8AC3E}">
        <p14:creationId xmlns:p14="http://schemas.microsoft.com/office/powerpoint/2010/main" val="198539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Quote + Locked Customer Logos">
    <p:spTree>
      <p:nvGrpSpPr>
        <p:cNvPr id="1" name=""/>
        <p:cNvGrpSpPr/>
        <p:nvPr/>
      </p:nvGrpSpPr>
      <p:grpSpPr>
        <a:xfrm>
          <a:off x="0" y="0"/>
          <a:ext cx="0" cy="0"/>
          <a:chOff x="0" y="0"/>
          <a:chExt cx="0" cy="0"/>
        </a:xfrm>
      </p:grpSpPr>
      <p:sp>
        <p:nvSpPr>
          <p:cNvPr id="24" name="Text Placeholder 23"/>
          <p:cNvSpPr>
            <a:spLocks noGrp="1"/>
          </p:cNvSpPr>
          <p:nvPr>
            <p:ph type="body" sz="quarter" idx="13" hasCustomPrompt="1"/>
          </p:nvPr>
        </p:nvSpPr>
        <p:spPr>
          <a:xfrm>
            <a:off x="8707968" y="1568450"/>
            <a:ext cx="2893483" cy="4231556"/>
          </a:xfrm>
          <a:solidFill>
            <a:schemeClr val="accent3"/>
          </a:solidFill>
        </p:spPr>
        <p:txBody>
          <a:bodyPr lIns="137160" tIns="228600" rIns="91440"/>
          <a:lstStyle>
            <a:lvl1pPr>
              <a:lnSpc>
                <a:spcPts val="1700"/>
              </a:lnSpc>
              <a:spcBef>
                <a:spcPts val="0"/>
              </a:spcBef>
              <a:spcAft>
                <a:spcPts val="600"/>
              </a:spcAft>
              <a:defRPr sz="1500" b="1" baseline="0">
                <a:solidFill>
                  <a:schemeClr val="bg1"/>
                </a:solidFill>
              </a:defRPr>
            </a:lvl1pPr>
            <a:lvl2pPr marL="101600" indent="0">
              <a:lnSpc>
                <a:spcPct val="100000"/>
              </a:lnSpc>
              <a:spcBef>
                <a:spcPts val="0"/>
              </a:spcBef>
              <a:spcAft>
                <a:spcPts val="0"/>
              </a:spcAft>
              <a:defRPr sz="1300" b="1">
                <a:solidFill>
                  <a:schemeClr val="bg1"/>
                </a:solidFill>
              </a:defRPr>
            </a:lvl2pPr>
            <a:lvl3pPr marL="101600" indent="0">
              <a:lnSpc>
                <a:spcPct val="100000"/>
              </a:lnSpc>
              <a:spcBef>
                <a:spcPts val="0"/>
              </a:spcBef>
              <a:spcAft>
                <a:spcPts val="0"/>
              </a:spcAft>
              <a:buNone/>
              <a:defRPr sz="1300" b="1">
                <a:solidFill>
                  <a:schemeClr val="bg1"/>
                </a:solidFill>
              </a:defRPr>
            </a:lvl3pPr>
            <a:lvl4pPr marL="101600" indent="0">
              <a:lnSpc>
                <a:spcPct val="100000"/>
              </a:lnSpc>
              <a:spcBef>
                <a:spcPts val="0"/>
              </a:spcBef>
              <a:spcAft>
                <a:spcPts val="0"/>
              </a:spcAft>
              <a:buNone/>
              <a:defRPr sz="1300" b="1">
                <a:solidFill>
                  <a:schemeClr val="bg1"/>
                </a:solidFill>
              </a:defRPr>
            </a:lvl4pPr>
            <a:lvl5pPr marL="101600" indent="0">
              <a:lnSpc>
                <a:spcPct val="100000"/>
              </a:lnSpc>
              <a:spcBef>
                <a:spcPts val="0"/>
              </a:spcBef>
              <a:spcAft>
                <a:spcPts val="0"/>
              </a:spcAft>
              <a:buNone/>
              <a:defRPr sz="1300" b="1">
                <a:solidFill>
                  <a:schemeClr val="bg1"/>
                </a:solidFill>
              </a:defRPr>
            </a:lvl5pPr>
          </a:lstStyle>
          <a:p>
            <a:pPr lvl="0"/>
            <a:r>
              <a:rPr lang="en-US" smtClean="0"/>
              <a:t>“Quote goes here.”</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hasCustomPrompt="1"/>
          </p:nvPr>
        </p:nvSpPr>
        <p:spPr/>
        <p:txBody>
          <a:bodyPr/>
          <a:lstStyle>
            <a:lvl1pPr>
              <a:defRPr baseline="0"/>
            </a:lvl1pPr>
          </a:lstStyle>
          <a:p>
            <a:r>
              <a:rPr lang="en-US" smtClean="0"/>
              <a:t>Customer Logos + Quote</a:t>
            </a:r>
            <a:endParaRPr lang="en-US"/>
          </a:p>
        </p:txBody>
      </p:sp>
      <p:sp>
        <p:nvSpPr>
          <p:cNvPr id="3" name="Date Placeholder 2"/>
          <p:cNvSpPr>
            <a:spLocks noGrp="1"/>
          </p:cNvSpPr>
          <p:nvPr>
            <p:ph type="dt" sz="half" idx="10"/>
          </p:nvPr>
        </p:nvSpPr>
        <p:spPr/>
        <p:txBody>
          <a:bodyPr/>
          <a:lstStyle/>
          <a:p>
            <a:fld id="{38B143DB-9C8E-46F2-8045-E48DDC403978}" type="datetime1">
              <a:rPr lang="en-US" smtClean="0"/>
              <a:t>8/18/2016</a:t>
            </a:fld>
            <a:endParaRPr lang="en-US"/>
          </a:p>
        </p:txBody>
      </p:sp>
      <p:sp>
        <p:nvSpPr>
          <p:cNvPr id="4" name="Footer Placeholder 3"/>
          <p:cNvSpPr>
            <a:spLocks noGrp="1"/>
          </p:cNvSpPr>
          <p:nvPr>
            <p:ph type="ftr" sz="quarter" idx="11"/>
          </p:nvPr>
        </p:nvSpPr>
        <p:spPr/>
        <p:txBody>
          <a:bodyPr/>
          <a:lstStyle/>
          <a:p>
            <a:r>
              <a:rPr lang="en-IN" smtClean="0"/>
              <a:t>XPIndia2016</a:t>
            </a:r>
            <a:endParaRPr lang="en-US"/>
          </a:p>
        </p:txBody>
      </p:sp>
      <p:sp>
        <p:nvSpPr>
          <p:cNvPr id="5" name="Slide Number Placeholder 4"/>
          <p:cNvSpPr>
            <a:spLocks noGrp="1"/>
          </p:cNvSpPr>
          <p:nvPr>
            <p:ph type="sldNum" sz="quarter" idx="12"/>
          </p:nvPr>
        </p:nvSpPr>
        <p:spPr/>
        <p:txBody>
          <a:bodyPr/>
          <a:lstStyle/>
          <a:p>
            <a:fld id="{FF9D829F-A75C-4B39-B931-30605358DC04}" type="slidenum">
              <a:rPr lang="en-US" smtClean="0"/>
              <a:t>‹#›</a:t>
            </a:fld>
            <a:endParaRPr lang="en-US"/>
          </a:p>
        </p:txBody>
      </p:sp>
      <p:pic>
        <p:nvPicPr>
          <p:cNvPr id="6" name="Picture Placeholder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0687" y="1684703"/>
            <a:ext cx="1424176" cy="520012"/>
          </a:xfrm>
          <a:prstGeom prst="rect">
            <a:avLst/>
          </a:prstGeom>
          <a:solidFill>
            <a:schemeClr val="bg1">
              <a:lumMod val="95000"/>
            </a:schemeClr>
          </a:solidFill>
        </p:spPr>
      </p:pic>
      <p:pic>
        <p:nvPicPr>
          <p:cNvPr id="7" name="Picture Placeholder 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5209" y="2965367"/>
            <a:ext cx="1575135" cy="309959"/>
          </a:xfrm>
          <a:prstGeom prst="rect">
            <a:avLst/>
          </a:prstGeom>
        </p:spPr>
      </p:pic>
      <p:pic>
        <p:nvPicPr>
          <p:cNvPr id="8" name="Picture Placeholder 3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6451" y="3892150"/>
            <a:ext cx="1732648" cy="588324"/>
          </a:xfrm>
          <a:prstGeom prst="rect">
            <a:avLst/>
          </a:prstGeom>
        </p:spPr>
      </p:pic>
      <p:pic>
        <p:nvPicPr>
          <p:cNvPr id="9" name="Picture Placeholder 3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31356" y="4717180"/>
            <a:ext cx="1573624" cy="1070198"/>
          </a:xfrm>
          <a:prstGeom prst="rect">
            <a:avLst/>
          </a:prstGeom>
        </p:spPr>
      </p:pic>
      <p:pic>
        <p:nvPicPr>
          <p:cNvPr id="10" name="Picture Placeholder 2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799762" y="1539639"/>
            <a:ext cx="1072073" cy="804055"/>
          </a:xfrm>
          <a:prstGeom prst="rect">
            <a:avLst/>
          </a:prstGeom>
        </p:spPr>
      </p:pic>
      <p:pic>
        <p:nvPicPr>
          <p:cNvPr id="11" name="Picture Placeholder 2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515653" y="2968852"/>
            <a:ext cx="1732648" cy="302989"/>
          </a:xfrm>
          <a:prstGeom prst="rect">
            <a:avLst/>
          </a:prstGeom>
        </p:spPr>
      </p:pic>
      <p:pic>
        <p:nvPicPr>
          <p:cNvPr id="12" name="Picture Placeholder 3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597165" y="3597703"/>
            <a:ext cx="1569624" cy="1177218"/>
          </a:xfrm>
          <a:prstGeom prst="rect">
            <a:avLst/>
          </a:prstGeom>
        </p:spPr>
      </p:pic>
      <p:pic>
        <p:nvPicPr>
          <p:cNvPr id="13" name="Picture Placeholder 37"/>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594411" y="4908723"/>
            <a:ext cx="1575135" cy="687112"/>
          </a:xfrm>
          <a:prstGeom prst="rect">
            <a:avLst/>
          </a:prstGeom>
        </p:spPr>
      </p:pic>
      <p:pic>
        <p:nvPicPr>
          <p:cNvPr id="14" name="Picture Placeholder 2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4253363" y="1481170"/>
            <a:ext cx="1945813" cy="972907"/>
          </a:xfrm>
          <a:prstGeom prst="rect">
            <a:avLst/>
          </a:prstGeom>
        </p:spPr>
      </p:pic>
      <p:pic>
        <p:nvPicPr>
          <p:cNvPr id="15" name="Picture Placeholder 30"/>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823537" y="2783020"/>
            <a:ext cx="805464" cy="604098"/>
          </a:xfrm>
          <a:prstGeom prst="rect">
            <a:avLst/>
          </a:prstGeom>
        </p:spPr>
      </p:pic>
      <p:pic>
        <p:nvPicPr>
          <p:cNvPr id="16" name="Picture Placeholder 34"/>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4828125" y="3871696"/>
            <a:ext cx="796288" cy="664508"/>
          </a:xfrm>
          <a:prstGeom prst="rect">
            <a:avLst/>
          </a:prstGeom>
        </p:spPr>
      </p:pic>
      <p:pic>
        <p:nvPicPr>
          <p:cNvPr id="17" name="Picture Placeholder 3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239592" y="5079545"/>
            <a:ext cx="2096505" cy="398382"/>
          </a:xfrm>
          <a:prstGeom prst="rect">
            <a:avLst/>
          </a:prstGeom>
        </p:spPr>
      </p:pic>
      <p:pic>
        <p:nvPicPr>
          <p:cNvPr id="18" name="Picture Placeholder 2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503719" y="1656208"/>
            <a:ext cx="1575135" cy="567049"/>
          </a:xfrm>
          <a:prstGeom prst="rect">
            <a:avLst/>
          </a:prstGeom>
        </p:spPr>
      </p:pic>
      <p:pic>
        <p:nvPicPr>
          <p:cNvPr id="19" name="Picture Placeholder 3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6338330" y="2938515"/>
            <a:ext cx="1905913" cy="328384"/>
          </a:xfrm>
          <a:prstGeom prst="rect">
            <a:avLst/>
          </a:prstGeom>
        </p:spPr>
      </p:pic>
      <p:pic>
        <p:nvPicPr>
          <p:cNvPr id="20" name="Picture Placeholder 35"/>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6640405" y="3947316"/>
            <a:ext cx="1301764" cy="442716"/>
          </a:xfrm>
          <a:prstGeom prst="rect">
            <a:avLst/>
          </a:prstGeom>
        </p:spPr>
      </p:pic>
      <p:pic>
        <p:nvPicPr>
          <p:cNvPr id="21" name="Picture Placeholder 39"/>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6565293" y="5037923"/>
            <a:ext cx="1575135" cy="428715"/>
          </a:xfrm>
          <a:prstGeom prst="rect">
            <a:avLst/>
          </a:prstGeom>
        </p:spPr>
      </p:pic>
    </p:spTree>
    <p:extLst>
      <p:ext uri="{BB962C8B-B14F-4D97-AF65-F5344CB8AC3E}">
        <p14:creationId xmlns:p14="http://schemas.microsoft.com/office/powerpoint/2010/main" val="96957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genda Blue">
    <p:spTree>
      <p:nvGrpSpPr>
        <p:cNvPr id="1" name=""/>
        <p:cNvGrpSpPr/>
        <p:nvPr/>
      </p:nvGrpSpPr>
      <p:grpSpPr>
        <a:xfrm>
          <a:off x="0" y="0"/>
          <a:ext cx="0" cy="0"/>
          <a:chOff x="0" y="0"/>
          <a:chExt cx="0" cy="0"/>
        </a:xfrm>
      </p:grpSpPr>
      <p:sp>
        <p:nvSpPr>
          <p:cNvPr id="13" name="Rectangle 9"/>
          <p:cNvSpPr/>
          <p:nvPr/>
        </p:nvSpPr>
        <p:spPr>
          <a:xfrm>
            <a:off x="611743" y="457200"/>
            <a:ext cx="10989733" cy="5340096"/>
          </a:xfrm>
          <a:custGeom>
            <a:avLst/>
            <a:gdLst/>
            <a:ahLst/>
            <a:cxnLst/>
            <a:rect l="l" t="t" r="r" b="b"/>
            <a:pathLst>
              <a:path w="8242300" h="5340096">
                <a:moveTo>
                  <a:pt x="0" y="0"/>
                </a:moveTo>
                <a:lnTo>
                  <a:pt x="8242300" y="0"/>
                </a:lnTo>
                <a:lnTo>
                  <a:pt x="8242300" y="5340096"/>
                </a:lnTo>
                <a:lnTo>
                  <a:pt x="712980" y="5340096"/>
                </a:lnTo>
                <a:lnTo>
                  <a:pt x="533619" y="5156574"/>
                </a:lnTo>
                <a:lnTo>
                  <a:pt x="354258" y="5340096"/>
                </a:lnTo>
                <a:lnTo>
                  <a:pt x="0" y="534009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p:cNvSpPr>
            <a:spLocks noGrp="1"/>
          </p:cNvSpPr>
          <p:nvPr>
            <p:ph idx="1"/>
          </p:nvPr>
        </p:nvSpPr>
        <p:spPr>
          <a:xfrm>
            <a:off x="1293285" y="1041817"/>
            <a:ext cx="9859397" cy="4474564"/>
          </a:xfrm>
        </p:spPr>
        <p:txBody>
          <a:bodyPr anchor="ctr"/>
          <a:lstStyle>
            <a:lvl1pPr>
              <a:defRPr sz="2800" b="0">
                <a:solidFill>
                  <a:schemeClr val="bg1"/>
                </a:solidFill>
              </a:defRPr>
            </a:lvl1pPr>
            <a:lvl2pPr marL="0" indent="0">
              <a:defRPr sz="2200" b="0">
                <a:solidFill>
                  <a:schemeClr val="bg1"/>
                </a:solidFill>
              </a:defRPr>
            </a:lvl2pPr>
            <a:lvl3pPr marL="228600" indent="-228600">
              <a:buClr>
                <a:schemeClr val="accent4"/>
              </a:buClr>
              <a:defRPr sz="2200" b="0">
                <a:solidFill>
                  <a:schemeClr val="bg1"/>
                </a:solidFill>
              </a:defRPr>
            </a:lvl3pPr>
            <a:lvl4pPr marL="454025" indent="-171450">
              <a:buClr>
                <a:schemeClr val="accent4"/>
              </a:buClr>
              <a:defRPr>
                <a:solidFill>
                  <a:schemeClr val="bg1"/>
                </a:solidFill>
              </a:defRPr>
            </a:lvl4pPr>
            <a:lvl5pPr marL="692150" indent="-228600">
              <a:buClr>
                <a:schemeClr val="accent4"/>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044AB8-46EA-42DF-9999-B3FC61884893}" type="datetime1">
              <a:rPr lang="en-US" smtClean="0"/>
              <a:t>8/18/2016</a:t>
            </a:fld>
            <a:endParaRPr lang="en-US"/>
          </a:p>
        </p:txBody>
      </p:sp>
      <p:sp>
        <p:nvSpPr>
          <p:cNvPr id="5" name="Footer Placeholder 4"/>
          <p:cNvSpPr>
            <a:spLocks noGrp="1"/>
          </p:cNvSpPr>
          <p:nvPr>
            <p:ph type="ftr" sz="quarter" idx="11"/>
          </p:nvPr>
        </p:nvSpPr>
        <p:spPr/>
        <p:txBody>
          <a:bodyPr/>
          <a:lstStyle/>
          <a:p>
            <a:r>
              <a:rPr lang="en-IN" smtClean="0"/>
              <a:t>XPIndia2016</a:t>
            </a:r>
            <a:endParaRPr lang="en-US"/>
          </a:p>
        </p:txBody>
      </p:sp>
      <p:sp>
        <p:nvSpPr>
          <p:cNvPr id="6" name="Slide Number Placeholder 5"/>
          <p:cNvSpPr>
            <a:spLocks noGrp="1"/>
          </p:cNvSpPr>
          <p:nvPr>
            <p:ph type="sldNum" sz="quarter" idx="12"/>
          </p:nvPr>
        </p:nvSpPr>
        <p:spPr/>
        <p:txBody>
          <a:bodyPr/>
          <a:lstStyle/>
          <a:p>
            <a:fld id="{FF9D829F-A75C-4B39-B931-30605358DC04}" type="slidenum">
              <a:rPr lang="en-US" smtClean="0"/>
              <a:t>‹#›</a:t>
            </a:fld>
            <a:endParaRPr lang="en-US"/>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743" y="6228089"/>
            <a:ext cx="1230176" cy="270883"/>
          </a:xfrm>
          <a:prstGeom prst="rect">
            <a:avLst/>
          </a:prstGeom>
        </p:spPr>
      </p:pic>
      <p:cxnSp>
        <p:nvCxnSpPr>
          <p:cNvPr id="12" name="Straight Connector 11"/>
          <p:cNvCxnSpPr/>
          <p:nvPr/>
        </p:nvCxnSpPr>
        <p:spPr>
          <a:xfrm>
            <a:off x="611717" y="6077587"/>
            <a:ext cx="10968331" cy="0"/>
          </a:xfrm>
          <a:prstGeom prst="line">
            <a:avLst/>
          </a:prstGeom>
          <a:ln w="6350">
            <a:solidFill>
              <a:srgbClr val="88807A"/>
            </a:solidFill>
          </a:ln>
        </p:spPr>
        <p:style>
          <a:lnRef idx="1">
            <a:schemeClr val="accent1"/>
          </a:lnRef>
          <a:fillRef idx="0">
            <a:schemeClr val="accent1"/>
          </a:fillRef>
          <a:effectRef idx="0">
            <a:schemeClr val="accent1"/>
          </a:effectRef>
          <a:fontRef idx="minor">
            <a:schemeClr val="tx1"/>
          </a:fontRef>
        </p:style>
      </p:cxnSp>
      <p:sp>
        <p:nvSpPr>
          <p:cNvPr id="9" name="Rectangle 9"/>
          <p:cNvSpPr/>
          <p:nvPr userDrawn="1"/>
        </p:nvSpPr>
        <p:spPr>
          <a:xfrm>
            <a:off x="611743" y="457200"/>
            <a:ext cx="10989733" cy="5340096"/>
          </a:xfrm>
          <a:custGeom>
            <a:avLst/>
            <a:gdLst/>
            <a:ahLst/>
            <a:cxnLst/>
            <a:rect l="l" t="t" r="r" b="b"/>
            <a:pathLst>
              <a:path w="8242300" h="5340096">
                <a:moveTo>
                  <a:pt x="0" y="0"/>
                </a:moveTo>
                <a:lnTo>
                  <a:pt x="8242300" y="0"/>
                </a:lnTo>
                <a:lnTo>
                  <a:pt x="8242300" y="5340096"/>
                </a:lnTo>
                <a:lnTo>
                  <a:pt x="712980" y="5340096"/>
                </a:lnTo>
                <a:lnTo>
                  <a:pt x="533619" y="5156574"/>
                </a:lnTo>
                <a:lnTo>
                  <a:pt x="354258" y="5340096"/>
                </a:lnTo>
                <a:lnTo>
                  <a:pt x="0" y="534009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1743" y="6228089"/>
            <a:ext cx="1230176" cy="270883"/>
          </a:xfrm>
          <a:prstGeom prst="rect">
            <a:avLst/>
          </a:prstGeom>
        </p:spPr>
      </p:pic>
      <p:cxnSp>
        <p:nvCxnSpPr>
          <p:cNvPr id="14" name="Straight Connector 13"/>
          <p:cNvCxnSpPr/>
          <p:nvPr userDrawn="1"/>
        </p:nvCxnSpPr>
        <p:spPr>
          <a:xfrm>
            <a:off x="611717" y="6077587"/>
            <a:ext cx="10968331" cy="0"/>
          </a:xfrm>
          <a:prstGeom prst="line">
            <a:avLst/>
          </a:prstGeom>
          <a:ln w="6350">
            <a:solidFill>
              <a:srgbClr val="88807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42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Agenda Yellow">
    <p:spTree>
      <p:nvGrpSpPr>
        <p:cNvPr id="1" name=""/>
        <p:cNvGrpSpPr/>
        <p:nvPr/>
      </p:nvGrpSpPr>
      <p:grpSpPr>
        <a:xfrm>
          <a:off x="0" y="0"/>
          <a:ext cx="0" cy="0"/>
          <a:chOff x="0" y="0"/>
          <a:chExt cx="0" cy="0"/>
        </a:xfrm>
      </p:grpSpPr>
      <p:sp>
        <p:nvSpPr>
          <p:cNvPr id="13" name="Rectangle 9"/>
          <p:cNvSpPr/>
          <p:nvPr/>
        </p:nvSpPr>
        <p:spPr>
          <a:xfrm>
            <a:off x="611743" y="457200"/>
            <a:ext cx="10989733" cy="5340096"/>
          </a:xfrm>
          <a:custGeom>
            <a:avLst/>
            <a:gdLst/>
            <a:ahLst/>
            <a:cxnLst/>
            <a:rect l="l" t="t" r="r" b="b"/>
            <a:pathLst>
              <a:path w="8242300" h="5340096">
                <a:moveTo>
                  <a:pt x="0" y="0"/>
                </a:moveTo>
                <a:lnTo>
                  <a:pt x="8242300" y="0"/>
                </a:lnTo>
                <a:lnTo>
                  <a:pt x="8242300" y="5340096"/>
                </a:lnTo>
                <a:lnTo>
                  <a:pt x="712980" y="5340096"/>
                </a:lnTo>
                <a:lnTo>
                  <a:pt x="533619" y="5156574"/>
                </a:lnTo>
                <a:lnTo>
                  <a:pt x="354258" y="5340096"/>
                </a:lnTo>
                <a:lnTo>
                  <a:pt x="0" y="534009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p:cNvSpPr>
            <a:spLocks noGrp="1"/>
          </p:cNvSpPr>
          <p:nvPr>
            <p:ph idx="1"/>
          </p:nvPr>
        </p:nvSpPr>
        <p:spPr>
          <a:xfrm>
            <a:off x="1293285" y="1041817"/>
            <a:ext cx="9859397" cy="4474564"/>
          </a:xfrm>
        </p:spPr>
        <p:txBody>
          <a:bodyPr anchor="ctr"/>
          <a:lstStyle>
            <a:lvl1pPr>
              <a:defRPr sz="2800" b="0">
                <a:solidFill>
                  <a:schemeClr val="bg1"/>
                </a:solidFill>
              </a:defRPr>
            </a:lvl1pPr>
            <a:lvl2pPr marL="0" indent="0">
              <a:defRPr sz="2200" b="0">
                <a:solidFill>
                  <a:schemeClr val="bg1"/>
                </a:solidFill>
              </a:defRPr>
            </a:lvl2pPr>
            <a:lvl3pPr marL="228600" indent="-228600">
              <a:buClr>
                <a:schemeClr val="bg1"/>
              </a:buClr>
              <a:defRPr sz="2200" b="0">
                <a:solidFill>
                  <a:schemeClr val="bg1"/>
                </a:solidFill>
              </a:defRPr>
            </a:lvl3pPr>
            <a:lvl4pPr marL="454025" indent="-171450">
              <a:buClr>
                <a:schemeClr val="bg1"/>
              </a:buClr>
              <a:defRPr>
                <a:solidFill>
                  <a:schemeClr val="bg1"/>
                </a:solidFill>
              </a:defRPr>
            </a:lvl4pPr>
            <a:lvl5pPr marL="692150" indent="-228600">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F03F871-5AB5-4DE1-8302-824D57ACD35B}" type="datetime1">
              <a:rPr lang="en-US" smtClean="0"/>
              <a:t>8/18/2016</a:t>
            </a:fld>
            <a:endParaRPr lang="en-US"/>
          </a:p>
        </p:txBody>
      </p:sp>
      <p:sp>
        <p:nvSpPr>
          <p:cNvPr id="5" name="Footer Placeholder 4"/>
          <p:cNvSpPr>
            <a:spLocks noGrp="1"/>
          </p:cNvSpPr>
          <p:nvPr>
            <p:ph type="ftr" sz="quarter" idx="11"/>
          </p:nvPr>
        </p:nvSpPr>
        <p:spPr/>
        <p:txBody>
          <a:bodyPr/>
          <a:lstStyle/>
          <a:p>
            <a:r>
              <a:rPr lang="en-IN" smtClean="0"/>
              <a:t>XPIndia2016</a:t>
            </a:r>
            <a:endParaRPr lang="en-US"/>
          </a:p>
        </p:txBody>
      </p:sp>
      <p:sp>
        <p:nvSpPr>
          <p:cNvPr id="6" name="Slide Number Placeholder 5"/>
          <p:cNvSpPr>
            <a:spLocks noGrp="1"/>
          </p:cNvSpPr>
          <p:nvPr>
            <p:ph type="sldNum" sz="quarter" idx="12"/>
          </p:nvPr>
        </p:nvSpPr>
        <p:spPr/>
        <p:txBody>
          <a:bodyPr/>
          <a:lstStyle/>
          <a:p>
            <a:fld id="{FF9D829F-A75C-4B39-B931-30605358DC04}" type="slidenum">
              <a:rPr lang="en-US" smtClean="0"/>
              <a:t>‹#›</a:t>
            </a:fld>
            <a:endParaRPr lang="en-US"/>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743" y="6228089"/>
            <a:ext cx="1230176" cy="270883"/>
          </a:xfrm>
          <a:prstGeom prst="rect">
            <a:avLst/>
          </a:prstGeom>
        </p:spPr>
      </p:pic>
      <p:cxnSp>
        <p:nvCxnSpPr>
          <p:cNvPr id="12" name="Straight Connector 11"/>
          <p:cNvCxnSpPr/>
          <p:nvPr/>
        </p:nvCxnSpPr>
        <p:spPr>
          <a:xfrm>
            <a:off x="611717" y="6077587"/>
            <a:ext cx="10968331" cy="0"/>
          </a:xfrm>
          <a:prstGeom prst="line">
            <a:avLst/>
          </a:prstGeom>
          <a:ln w="6350">
            <a:solidFill>
              <a:srgbClr val="88807A"/>
            </a:solidFill>
          </a:ln>
        </p:spPr>
        <p:style>
          <a:lnRef idx="1">
            <a:schemeClr val="accent1"/>
          </a:lnRef>
          <a:fillRef idx="0">
            <a:schemeClr val="accent1"/>
          </a:fillRef>
          <a:effectRef idx="0">
            <a:schemeClr val="accent1"/>
          </a:effectRef>
          <a:fontRef idx="minor">
            <a:schemeClr val="tx1"/>
          </a:fontRef>
        </p:style>
      </p:cxnSp>
      <p:sp>
        <p:nvSpPr>
          <p:cNvPr id="9" name="Rectangle 9"/>
          <p:cNvSpPr/>
          <p:nvPr userDrawn="1"/>
        </p:nvSpPr>
        <p:spPr>
          <a:xfrm>
            <a:off x="611743" y="457200"/>
            <a:ext cx="10989733" cy="5340096"/>
          </a:xfrm>
          <a:custGeom>
            <a:avLst/>
            <a:gdLst/>
            <a:ahLst/>
            <a:cxnLst/>
            <a:rect l="l" t="t" r="r" b="b"/>
            <a:pathLst>
              <a:path w="8242300" h="5340096">
                <a:moveTo>
                  <a:pt x="0" y="0"/>
                </a:moveTo>
                <a:lnTo>
                  <a:pt x="8242300" y="0"/>
                </a:lnTo>
                <a:lnTo>
                  <a:pt x="8242300" y="5340096"/>
                </a:lnTo>
                <a:lnTo>
                  <a:pt x="712980" y="5340096"/>
                </a:lnTo>
                <a:lnTo>
                  <a:pt x="533619" y="5156574"/>
                </a:lnTo>
                <a:lnTo>
                  <a:pt x="354258" y="5340096"/>
                </a:lnTo>
                <a:lnTo>
                  <a:pt x="0" y="534009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1743" y="6228089"/>
            <a:ext cx="1230176" cy="270883"/>
          </a:xfrm>
          <a:prstGeom prst="rect">
            <a:avLst/>
          </a:prstGeom>
        </p:spPr>
      </p:pic>
      <p:cxnSp>
        <p:nvCxnSpPr>
          <p:cNvPr id="14" name="Straight Connector 13"/>
          <p:cNvCxnSpPr/>
          <p:nvPr userDrawn="1"/>
        </p:nvCxnSpPr>
        <p:spPr>
          <a:xfrm>
            <a:off x="611717" y="6077587"/>
            <a:ext cx="10968331" cy="0"/>
          </a:xfrm>
          <a:prstGeom prst="line">
            <a:avLst/>
          </a:prstGeom>
          <a:ln w="6350">
            <a:solidFill>
              <a:srgbClr val="88807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054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ection Change Gray">
    <p:spTree>
      <p:nvGrpSpPr>
        <p:cNvPr id="1" name=""/>
        <p:cNvGrpSpPr/>
        <p:nvPr/>
      </p:nvGrpSpPr>
      <p:grpSpPr>
        <a:xfrm>
          <a:off x="0" y="0"/>
          <a:ext cx="0" cy="0"/>
          <a:chOff x="0" y="0"/>
          <a:chExt cx="0" cy="0"/>
        </a:xfrm>
      </p:grpSpPr>
      <p:sp>
        <p:nvSpPr>
          <p:cNvPr id="10" name="Rectangle 9"/>
          <p:cNvSpPr/>
          <p:nvPr/>
        </p:nvSpPr>
        <p:spPr>
          <a:xfrm>
            <a:off x="611743" y="457200"/>
            <a:ext cx="10989733" cy="5340096"/>
          </a:xfrm>
          <a:custGeom>
            <a:avLst/>
            <a:gdLst/>
            <a:ahLst/>
            <a:cxnLst/>
            <a:rect l="l" t="t" r="r" b="b"/>
            <a:pathLst>
              <a:path w="8242300" h="5340096">
                <a:moveTo>
                  <a:pt x="0" y="0"/>
                </a:moveTo>
                <a:lnTo>
                  <a:pt x="8242300" y="0"/>
                </a:lnTo>
                <a:lnTo>
                  <a:pt x="8242300" y="5340096"/>
                </a:lnTo>
                <a:lnTo>
                  <a:pt x="712980" y="5340096"/>
                </a:lnTo>
                <a:lnTo>
                  <a:pt x="533619" y="5156574"/>
                </a:lnTo>
                <a:lnTo>
                  <a:pt x="354258" y="5340096"/>
                </a:lnTo>
                <a:lnTo>
                  <a:pt x="0" y="5340096"/>
                </a:lnTo>
                <a:close/>
              </a:path>
            </a:pathLst>
          </a:custGeom>
          <a:solidFill>
            <a:srgbClr val="E5E0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Date Placeholder 1"/>
          <p:cNvSpPr>
            <a:spLocks noGrp="1"/>
          </p:cNvSpPr>
          <p:nvPr>
            <p:ph type="dt" sz="half" idx="10"/>
          </p:nvPr>
        </p:nvSpPr>
        <p:spPr/>
        <p:txBody>
          <a:bodyPr/>
          <a:lstStyle/>
          <a:p>
            <a:fld id="{7ADDCC01-EE68-4F5C-A555-BBFD5D2FFBCB}" type="datetime1">
              <a:rPr lang="en-US" smtClean="0"/>
              <a:t>8/18/2016</a:t>
            </a:fld>
            <a:endParaRPr lang="en-US"/>
          </a:p>
        </p:txBody>
      </p:sp>
      <p:sp>
        <p:nvSpPr>
          <p:cNvPr id="3" name="Footer Placeholder 2"/>
          <p:cNvSpPr>
            <a:spLocks noGrp="1"/>
          </p:cNvSpPr>
          <p:nvPr>
            <p:ph type="ftr" sz="quarter" idx="11"/>
          </p:nvPr>
        </p:nvSpPr>
        <p:spPr/>
        <p:txBody>
          <a:bodyPr/>
          <a:lstStyle/>
          <a:p>
            <a:r>
              <a:rPr lang="en-IN" smtClean="0"/>
              <a:t>XPIndia2016</a:t>
            </a:r>
            <a:endParaRPr lang="en-US"/>
          </a:p>
        </p:txBody>
      </p:sp>
      <p:sp>
        <p:nvSpPr>
          <p:cNvPr id="4" name="Slide Number Placeholder 3"/>
          <p:cNvSpPr>
            <a:spLocks noGrp="1"/>
          </p:cNvSpPr>
          <p:nvPr>
            <p:ph type="sldNum" sz="quarter" idx="12"/>
          </p:nvPr>
        </p:nvSpPr>
        <p:spPr/>
        <p:txBody>
          <a:bodyPr/>
          <a:lstStyle/>
          <a:p>
            <a:fld id="{FF9D829F-A75C-4B39-B931-30605358DC04}" type="slidenum">
              <a:rPr lang="en-US" smtClean="0"/>
              <a:t>‹#›</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743" y="6228089"/>
            <a:ext cx="1230176" cy="270883"/>
          </a:xfrm>
          <a:prstGeom prst="rect">
            <a:avLst/>
          </a:prstGeom>
        </p:spPr>
      </p:pic>
      <p:cxnSp>
        <p:nvCxnSpPr>
          <p:cNvPr id="6" name="Straight Connector 5"/>
          <p:cNvCxnSpPr/>
          <p:nvPr/>
        </p:nvCxnSpPr>
        <p:spPr>
          <a:xfrm>
            <a:off x="611717" y="6077587"/>
            <a:ext cx="10968331" cy="0"/>
          </a:xfrm>
          <a:prstGeom prst="line">
            <a:avLst/>
          </a:prstGeom>
          <a:ln w="6350">
            <a:solidFill>
              <a:srgbClr val="88807A"/>
            </a:solidFill>
          </a:ln>
        </p:spPr>
        <p:style>
          <a:lnRef idx="1">
            <a:schemeClr val="accent1"/>
          </a:lnRef>
          <a:fillRef idx="0">
            <a:schemeClr val="accent1"/>
          </a:fillRef>
          <a:effectRef idx="0">
            <a:schemeClr val="accent1"/>
          </a:effectRef>
          <a:fontRef idx="minor">
            <a:schemeClr val="tx1"/>
          </a:fontRef>
        </p:style>
      </p:cxnSp>
      <p:sp>
        <p:nvSpPr>
          <p:cNvPr id="7" name="Title 6"/>
          <p:cNvSpPr>
            <a:spLocks noGrp="1"/>
          </p:cNvSpPr>
          <p:nvPr>
            <p:ph type="title" hasCustomPrompt="1"/>
          </p:nvPr>
        </p:nvSpPr>
        <p:spPr>
          <a:xfrm>
            <a:off x="1292729" y="2769358"/>
            <a:ext cx="9618228" cy="805414"/>
          </a:xfrm>
        </p:spPr>
        <p:txBody>
          <a:bodyPr anchor="ctr"/>
          <a:lstStyle>
            <a:lvl1pPr>
              <a:lnSpc>
                <a:spcPts val="3400"/>
              </a:lnSpc>
              <a:defRPr sz="3300" baseline="0">
                <a:solidFill>
                  <a:srgbClr val="88807A"/>
                </a:solidFill>
              </a:defRPr>
            </a:lvl1pPr>
          </a:lstStyle>
          <a:p>
            <a:r>
              <a:rPr lang="en-US" smtClean="0"/>
              <a:t>Section Change Slide</a:t>
            </a:r>
            <a:endParaRPr lang="en-US"/>
          </a:p>
        </p:txBody>
      </p:sp>
      <p:sp>
        <p:nvSpPr>
          <p:cNvPr id="9" name="Rectangle 9"/>
          <p:cNvSpPr/>
          <p:nvPr userDrawn="1"/>
        </p:nvSpPr>
        <p:spPr>
          <a:xfrm>
            <a:off x="611743" y="457200"/>
            <a:ext cx="10989733" cy="5340096"/>
          </a:xfrm>
          <a:custGeom>
            <a:avLst/>
            <a:gdLst/>
            <a:ahLst/>
            <a:cxnLst/>
            <a:rect l="l" t="t" r="r" b="b"/>
            <a:pathLst>
              <a:path w="8242300" h="5340096">
                <a:moveTo>
                  <a:pt x="0" y="0"/>
                </a:moveTo>
                <a:lnTo>
                  <a:pt x="8242300" y="0"/>
                </a:lnTo>
                <a:lnTo>
                  <a:pt x="8242300" y="5340096"/>
                </a:lnTo>
                <a:lnTo>
                  <a:pt x="712980" y="5340096"/>
                </a:lnTo>
                <a:lnTo>
                  <a:pt x="533619" y="5156574"/>
                </a:lnTo>
                <a:lnTo>
                  <a:pt x="354258" y="5340096"/>
                </a:lnTo>
                <a:lnTo>
                  <a:pt x="0" y="5340096"/>
                </a:lnTo>
                <a:close/>
              </a:path>
            </a:pathLst>
          </a:custGeom>
          <a:solidFill>
            <a:srgbClr val="E5E0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1743" y="6228089"/>
            <a:ext cx="1230176" cy="270883"/>
          </a:xfrm>
          <a:prstGeom prst="rect">
            <a:avLst/>
          </a:prstGeom>
        </p:spPr>
      </p:pic>
      <p:cxnSp>
        <p:nvCxnSpPr>
          <p:cNvPr id="12" name="Straight Connector 11"/>
          <p:cNvCxnSpPr/>
          <p:nvPr userDrawn="1"/>
        </p:nvCxnSpPr>
        <p:spPr>
          <a:xfrm>
            <a:off x="611717" y="6077587"/>
            <a:ext cx="10968331" cy="0"/>
          </a:xfrm>
          <a:prstGeom prst="line">
            <a:avLst/>
          </a:prstGeom>
          <a:ln w="6350">
            <a:solidFill>
              <a:srgbClr val="88807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754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ection Change Blue">
    <p:spTree>
      <p:nvGrpSpPr>
        <p:cNvPr id="1" name=""/>
        <p:cNvGrpSpPr/>
        <p:nvPr/>
      </p:nvGrpSpPr>
      <p:grpSpPr>
        <a:xfrm>
          <a:off x="0" y="0"/>
          <a:ext cx="0" cy="0"/>
          <a:chOff x="0" y="0"/>
          <a:chExt cx="0" cy="0"/>
        </a:xfrm>
      </p:grpSpPr>
      <p:sp>
        <p:nvSpPr>
          <p:cNvPr id="10" name="Rectangle 9"/>
          <p:cNvSpPr/>
          <p:nvPr/>
        </p:nvSpPr>
        <p:spPr>
          <a:xfrm>
            <a:off x="611743" y="455613"/>
            <a:ext cx="10989733" cy="5340096"/>
          </a:xfrm>
          <a:custGeom>
            <a:avLst/>
            <a:gdLst/>
            <a:ahLst/>
            <a:cxnLst/>
            <a:rect l="l" t="t" r="r" b="b"/>
            <a:pathLst>
              <a:path w="8242300" h="5340096">
                <a:moveTo>
                  <a:pt x="0" y="0"/>
                </a:moveTo>
                <a:lnTo>
                  <a:pt x="8242300" y="0"/>
                </a:lnTo>
                <a:lnTo>
                  <a:pt x="8242300" y="5340096"/>
                </a:lnTo>
                <a:lnTo>
                  <a:pt x="712980" y="5340096"/>
                </a:lnTo>
                <a:lnTo>
                  <a:pt x="533619" y="5156574"/>
                </a:lnTo>
                <a:lnTo>
                  <a:pt x="354258" y="5340096"/>
                </a:lnTo>
                <a:lnTo>
                  <a:pt x="0" y="534009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Date Placeholder 1"/>
          <p:cNvSpPr>
            <a:spLocks noGrp="1"/>
          </p:cNvSpPr>
          <p:nvPr>
            <p:ph type="dt" sz="half" idx="10"/>
          </p:nvPr>
        </p:nvSpPr>
        <p:spPr/>
        <p:txBody>
          <a:bodyPr/>
          <a:lstStyle/>
          <a:p>
            <a:fld id="{3B6F1C0E-C69C-45D8-92F8-CF001FCBBBFB}" type="datetime1">
              <a:rPr lang="en-US" smtClean="0"/>
              <a:t>8/18/2016</a:t>
            </a:fld>
            <a:endParaRPr lang="en-US"/>
          </a:p>
        </p:txBody>
      </p:sp>
      <p:sp>
        <p:nvSpPr>
          <p:cNvPr id="3" name="Footer Placeholder 2"/>
          <p:cNvSpPr>
            <a:spLocks noGrp="1"/>
          </p:cNvSpPr>
          <p:nvPr>
            <p:ph type="ftr" sz="quarter" idx="11"/>
          </p:nvPr>
        </p:nvSpPr>
        <p:spPr/>
        <p:txBody>
          <a:bodyPr/>
          <a:lstStyle/>
          <a:p>
            <a:r>
              <a:rPr lang="en-IN" smtClean="0"/>
              <a:t>XPIndia2016</a:t>
            </a:r>
            <a:endParaRPr lang="en-US"/>
          </a:p>
        </p:txBody>
      </p:sp>
      <p:sp>
        <p:nvSpPr>
          <p:cNvPr id="4" name="Slide Number Placeholder 3"/>
          <p:cNvSpPr>
            <a:spLocks noGrp="1"/>
          </p:cNvSpPr>
          <p:nvPr>
            <p:ph type="sldNum" sz="quarter" idx="12"/>
          </p:nvPr>
        </p:nvSpPr>
        <p:spPr/>
        <p:txBody>
          <a:bodyPr/>
          <a:lstStyle/>
          <a:p>
            <a:fld id="{FF9D829F-A75C-4B39-B931-30605358DC04}" type="slidenum">
              <a:rPr lang="en-US" smtClean="0"/>
              <a:t>‹#›</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743" y="6228089"/>
            <a:ext cx="1230176" cy="270883"/>
          </a:xfrm>
          <a:prstGeom prst="rect">
            <a:avLst/>
          </a:prstGeom>
        </p:spPr>
      </p:pic>
      <p:cxnSp>
        <p:nvCxnSpPr>
          <p:cNvPr id="6" name="Straight Connector 5"/>
          <p:cNvCxnSpPr/>
          <p:nvPr/>
        </p:nvCxnSpPr>
        <p:spPr>
          <a:xfrm>
            <a:off x="611717" y="6077587"/>
            <a:ext cx="10968331" cy="0"/>
          </a:xfrm>
          <a:prstGeom prst="line">
            <a:avLst/>
          </a:prstGeom>
          <a:ln w="6350">
            <a:solidFill>
              <a:srgbClr val="88807A"/>
            </a:solidFill>
          </a:ln>
        </p:spPr>
        <p:style>
          <a:lnRef idx="1">
            <a:schemeClr val="accent1"/>
          </a:lnRef>
          <a:fillRef idx="0">
            <a:schemeClr val="accent1"/>
          </a:fillRef>
          <a:effectRef idx="0">
            <a:schemeClr val="accent1"/>
          </a:effectRef>
          <a:fontRef idx="minor">
            <a:schemeClr val="tx1"/>
          </a:fontRef>
        </p:style>
      </p:cxnSp>
      <p:sp>
        <p:nvSpPr>
          <p:cNvPr id="7" name="Title 6"/>
          <p:cNvSpPr>
            <a:spLocks noGrp="1"/>
          </p:cNvSpPr>
          <p:nvPr>
            <p:ph type="title" hasCustomPrompt="1"/>
          </p:nvPr>
        </p:nvSpPr>
        <p:spPr>
          <a:xfrm>
            <a:off x="1292729" y="2769358"/>
            <a:ext cx="9618228" cy="805414"/>
          </a:xfrm>
        </p:spPr>
        <p:txBody>
          <a:bodyPr anchor="ctr"/>
          <a:lstStyle>
            <a:lvl1pPr>
              <a:lnSpc>
                <a:spcPts val="3400"/>
              </a:lnSpc>
              <a:defRPr sz="3300" baseline="0">
                <a:solidFill>
                  <a:schemeClr val="bg1"/>
                </a:solidFill>
              </a:defRPr>
            </a:lvl1pPr>
          </a:lstStyle>
          <a:p>
            <a:r>
              <a:rPr lang="en-US" smtClean="0"/>
              <a:t>Section Change Slide</a:t>
            </a:r>
            <a:endParaRPr lang="en-US"/>
          </a:p>
        </p:txBody>
      </p:sp>
      <p:sp>
        <p:nvSpPr>
          <p:cNvPr id="9" name="Rectangle 9"/>
          <p:cNvSpPr/>
          <p:nvPr userDrawn="1"/>
        </p:nvSpPr>
        <p:spPr>
          <a:xfrm>
            <a:off x="611743" y="455613"/>
            <a:ext cx="10989733" cy="5340096"/>
          </a:xfrm>
          <a:custGeom>
            <a:avLst/>
            <a:gdLst/>
            <a:ahLst/>
            <a:cxnLst/>
            <a:rect l="l" t="t" r="r" b="b"/>
            <a:pathLst>
              <a:path w="8242300" h="5340096">
                <a:moveTo>
                  <a:pt x="0" y="0"/>
                </a:moveTo>
                <a:lnTo>
                  <a:pt x="8242300" y="0"/>
                </a:lnTo>
                <a:lnTo>
                  <a:pt x="8242300" y="5340096"/>
                </a:lnTo>
                <a:lnTo>
                  <a:pt x="712980" y="5340096"/>
                </a:lnTo>
                <a:lnTo>
                  <a:pt x="533619" y="5156574"/>
                </a:lnTo>
                <a:lnTo>
                  <a:pt x="354258" y="5340096"/>
                </a:lnTo>
                <a:lnTo>
                  <a:pt x="0" y="534009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1743" y="6228089"/>
            <a:ext cx="1230176" cy="270883"/>
          </a:xfrm>
          <a:prstGeom prst="rect">
            <a:avLst/>
          </a:prstGeom>
        </p:spPr>
      </p:pic>
      <p:cxnSp>
        <p:nvCxnSpPr>
          <p:cNvPr id="12" name="Straight Connector 11"/>
          <p:cNvCxnSpPr/>
          <p:nvPr userDrawn="1"/>
        </p:nvCxnSpPr>
        <p:spPr>
          <a:xfrm>
            <a:off x="611717" y="6077587"/>
            <a:ext cx="10968331" cy="0"/>
          </a:xfrm>
          <a:prstGeom prst="line">
            <a:avLst/>
          </a:prstGeom>
          <a:ln w="6350">
            <a:solidFill>
              <a:srgbClr val="88807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6762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Change Yellow">
    <p:spTree>
      <p:nvGrpSpPr>
        <p:cNvPr id="1" name=""/>
        <p:cNvGrpSpPr/>
        <p:nvPr/>
      </p:nvGrpSpPr>
      <p:grpSpPr>
        <a:xfrm>
          <a:off x="0" y="0"/>
          <a:ext cx="0" cy="0"/>
          <a:chOff x="0" y="0"/>
          <a:chExt cx="0" cy="0"/>
        </a:xfrm>
      </p:grpSpPr>
      <p:sp>
        <p:nvSpPr>
          <p:cNvPr id="10" name="Rectangle 9"/>
          <p:cNvSpPr/>
          <p:nvPr/>
        </p:nvSpPr>
        <p:spPr>
          <a:xfrm>
            <a:off x="611743" y="457200"/>
            <a:ext cx="10989733" cy="5340096"/>
          </a:xfrm>
          <a:custGeom>
            <a:avLst/>
            <a:gdLst/>
            <a:ahLst/>
            <a:cxnLst/>
            <a:rect l="l" t="t" r="r" b="b"/>
            <a:pathLst>
              <a:path w="8242300" h="5340096">
                <a:moveTo>
                  <a:pt x="0" y="0"/>
                </a:moveTo>
                <a:lnTo>
                  <a:pt x="8242300" y="0"/>
                </a:lnTo>
                <a:lnTo>
                  <a:pt x="8242300" y="5340096"/>
                </a:lnTo>
                <a:lnTo>
                  <a:pt x="712980" y="5340096"/>
                </a:lnTo>
                <a:lnTo>
                  <a:pt x="533619" y="5156574"/>
                </a:lnTo>
                <a:lnTo>
                  <a:pt x="354258" y="5340096"/>
                </a:lnTo>
                <a:lnTo>
                  <a:pt x="0" y="534009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Date Placeholder 1"/>
          <p:cNvSpPr>
            <a:spLocks noGrp="1"/>
          </p:cNvSpPr>
          <p:nvPr>
            <p:ph type="dt" sz="half" idx="10"/>
          </p:nvPr>
        </p:nvSpPr>
        <p:spPr/>
        <p:txBody>
          <a:bodyPr/>
          <a:lstStyle/>
          <a:p>
            <a:fld id="{28722DDA-1E6E-477B-8C85-3CADEF211642}" type="datetime1">
              <a:rPr lang="en-US" smtClean="0"/>
              <a:t>8/18/2016</a:t>
            </a:fld>
            <a:endParaRPr lang="en-US"/>
          </a:p>
        </p:txBody>
      </p:sp>
      <p:sp>
        <p:nvSpPr>
          <p:cNvPr id="3" name="Footer Placeholder 2"/>
          <p:cNvSpPr>
            <a:spLocks noGrp="1"/>
          </p:cNvSpPr>
          <p:nvPr>
            <p:ph type="ftr" sz="quarter" idx="11"/>
          </p:nvPr>
        </p:nvSpPr>
        <p:spPr/>
        <p:txBody>
          <a:bodyPr/>
          <a:lstStyle/>
          <a:p>
            <a:r>
              <a:rPr lang="en-IN" smtClean="0"/>
              <a:t>XPIndia2016</a:t>
            </a:r>
            <a:endParaRPr lang="en-US"/>
          </a:p>
        </p:txBody>
      </p:sp>
      <p:sp>
        <p:nvSpPr>
          <p:cNvPr id="4" name="Slide Number Placeholder 3"/>
          <p:cNvSpPr>
            <a:spLocks noGrp="1"/>
          </p:cNvSpPr>
          <p:nvPr>
            <p:ph type="sldNum" sz="quarter" idx="12"/>
          </p:nvPr>
        </p:nvSpPr>
        <p:spPr/>
        <p:txBody>
          <a:bodyPr/>
          <a:lstStyle/>
          <a:p>
            <a:fld id="{FF9D829F-A75C-4B39-B931-30605358DC04}" type="slidenum">
              <a:rPr lang="en-US" smtClean="0"/>
              <a:t>‹#›</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743" y="6228089"/>
            <a:ext cx="1230176" cy="270883"/>
          </a:xfrm>
          <a:prstGeom prst="rect">
            <a:avLst/>
          </a:prstGeom>
        </p:spPr>
      </p:pic>
      <p:cxnSp>
        <p:nvCxnSpPr>
          <p:cNvPr id="6" name="Straight Connector 5"/>
          <p:cNvCxnSpPr/>
          <p:nvPr/>
        </p:nvCxnSpPr>
        <p:spPr>
          <a:xfrm>
            <a:off x="611717" y="6077587"/>
            <a:ext cx="10968331" cy="0"/>
          </a:xfrm>
          <a:prstGeom prst="line">
            <a:avLst/>
          </a:prstGeom>
          <a:ln w="6350">
            <a:solidFill>
              <a:srgbClr val="88807A"/>
            </a:solidFill>
          </a:ln>
        </p:spPr>
        <p:style>
          <a:lnRef idx="1">
            <a:schemeClr val="accent1"/>
          </a:lnRef>
          <a:fillRef idx="0">
            <a:schemeClr val="accent1"/>
          </a:fillRef>
          <a:effectRef idx="0">
            <a:schemeClr val="accent1"/>
          </a:effectRef>
          <a:fontRef idx="minor">
            <a:schemeClr val="tx1"/>
          </a:fontRef>
        </p:style>
      </p:cxnSp>
      <p:sp>
        <p:nvSpPr>
          <p:cNvPr id="7" name="Title 6"/>
          <p:cNvSpPr>
            <a:spLocks noGrp="1"/>
          </p:cNvSpPr>
          <p:nvPr>
            <p:ph type="title" hasCustomPrompt="1"/>
          </p:nvPr>
        </p:nvSpPr>
        <p:spPr>
          <a:xfrm>
            <a:off x="1292729" y="2769358"/>
            <a:ext cx="9618228" cy="805414"/>
          </a:xfrm>
        </p:spPr>
        <p:txBody>
          <a:bodyPr anchor="ctr"/>
          <a:lstStyle>
            <a:lvl1pPr>
              <a:lnSpc>
                <a:spcPts val="3400"/>
              </a:lnSpc>
              <a:defRPr sz="3300" baseline="0">
                <a:solidFill>
                  <a:schemeClr val="bg1"/>
                </a:solidFill>
              </a:defRPr>
            </a:lvl1pPr>
          </a:lstStyle>
          <a:p>
            <a:r>
              <a:rPr lang="en-US" smtClean="0"/>
              <a:t>Section Change Slide</a:t>
            </a:r>
            <a:endParaRPr lang="en-US"/>
          </a:p>
        </p:txBody>
      </p:sp>
      <p:sp>
        <p:nvSpPr>
          <p:cNvPr id="9" name="Rectangle 9"/>
          <p:cNvSpPr/>
          <p:nvPr userDrawn="1"/>
        </p:nvSpPr>
        <p:spPr>
          <a:xfrm>
            <a:off x="611743" y="457200"/>
            <a:ext cx="10989733" cy="5340096"/>
          </a:xfrm>
          <a:custGeom>
            <a:avLst/>
            <a:gdLst/>
            <a:ahLst/>
            <a:cxnLst/>
            <a:rect l="l" t="t" r="r" b="b"/>
            <a:pathLst>
              <a:path w="8242300" h="5340096">
                <a:moveTo>
                  <a:pt x="0" y="0"/>
                </a:moveTo>
                <a:lnTo>
                  <a:pt x="8242300" y="0"/>
                </a:lnTo>
                <a:lnTo>
                  <a:pt x="8242300" y="5340096"/>
                </a:lnTo>
                <a:lnTo>
                  <a:pt x="712980" y="5340096"/>
                </a:lnTo>
                <a:lnTo>
                  <a:pt x="533619" y="5156574"/>
                </a:lnTo>
                <a:lnTo>
                  <a:pt x="354258" y="5340096"/>
                </a:lnTo>
                <a:lnTo>
                  <a:pt x="0" y="534009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1743" y="6228089"/>
            <a:ext cx="1230176" cy="270883"/>
          </a:xfrm>
          <a:prstGeom prst="rect">
            <a:avLst/>
          </a:prstGeom>
        </p:spPr>
      </p:pic>
      <p:cxnSp>
        <p:nvCxnSpPr>
          <p:cNvPr id="12" name="Straight Connector 11"/>
          <p:cNvCxnSpPr/>
          <p:nvPr userDrawn="1"/>
        </p:nvCxnSpPr>
        <p:spPr>
          <a:xfrm>
            <a:off x="611717" y="6077587"/>
            <a:ext cx="10968331" cy="0"/>
          </a:xfrm>
          <a:prstGeom prst="line">
            <a:avLst/>
          </a:prstGeom>
          <a:ln w="6350">
            <a:solidFill>
              <a:srgbClr val="88807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47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1719" y="221630"/>
            <a:ext cx="10121240" cy="805414"/>
          </a:xfrm>
          <a:prstGeom prst="rect">
            <a:avLst/>
          </a:prstGeom>
        </p:spPr>
        <p:txBody>
          <a:bodyPr vert="horz" lIns="0" tIns="0" rIns="0" bIns="0" rtlCol="0" anchor="b">
            <a:noAutofit/>
          </a:bodyPr>
          <a:lstStyle/>
          <a:p>
            <a:r>
              <a:rPr lang="en-US" smtClean="0"/>
              <a:t>Slide Title</a:t>
            </a:r>
            <a:endParaRPr lang="en-US"/>
          </a:p>
        </p:txBody>
      </p:sp>
      <p:sp>
        <p:nvSpPr>
          <p:cNvPr id="3" name="Text Placeholder 2"/>
          <p:cNvSpPr>
            <a:spLocks noGrp="1"/>
          </p:cNvSpPr>
          <p:nvPr>
            <p:ph type="body" idx="1"/>
          </p:nvPr>
        </p:nvSpPr>
        <p:spPr>
          <a:xfrm>
            <a:off x="611743" y="1500811"/>
            <a:ext cx="10961823" cy="4462668"/>
          </a:xfrm>
          <a:prstGeom prst="rect">
            <a:avLst/>
          </a:prstGeom>
        </p:spPr>
        <p:txBody>
          <a:bodyPr vert="horz" lIns="0" tIns="0" rIns="0" bIns="0" rtlCol="0">
            <a:noAutofit/>
          </a:bodyPr>
          <a:lstStyle/>
          <a:p>
            <a:pPr lvl="0"/>
            <a:r>
              <a:rPr lang="en-US" smtClean="0"/>
              <a:t>Bold subhead. Next paragraph level is non-bold. Level 3 is for bullet copy</a:t>
            </a:r>
          </a:p>
          <a:p>
            <a:pPr lvl="1"/>
            <a:r>
              <a:rPr lang="en-US" smtClean="0"/>
              <a:t>Second level </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610087" y="6366086"/>
            <a:ext cx="971827" cy="163720"/>
          </a:xfrm>
          <a:prstGeom prst="rect">
            <a:avLst/>
          </a:prstGeom>
        </p:spPr>
        <p:txBody>
          <a:bodyPr vert="horz" lIns="0" tIns="0" rIns="0" bIns="0" rtlCol="0" anchor="t" anchorCtr="0"/>
          <a:lstStyle>
            <a:lvl1pPr algn="ctr">
              <a:defRPr sz="750" b="0">
                <a:solidFill>
                  <a:srgbClr val="88807A"/>
                </a:solidFill>
              </a:defRPr>
            </a:lvl1pPr>
          </a:lstStyle>
          <a:p>
            <a:fld id="{BBF5D1FC-8C3A-4947-BE18-E974E235D7D9}" type="datetime1">
              <a:rPr lang="en-US" smtClean="0"/>
              <a:t>8/18/2016</a:t>
            </a:fld>
            <a:endParaRPr lang="en-IN"/>
          </a:p>
        </p:txBody>
      </p:sp>
      <p:sp>
        <p:nvSpPr>
          <p:cNvPr id="5" name="Footer Placeholder 4"/>
          <p:cNvSpPr>
            <a:spLocks noGrp="1"/>
          </p:cNvSpPr>
          <p:nvPr>
            <p:ph type="ftr" sz="quarter" idx="3"/>
          </p:nvPr>
        </p:nvSpPr>
        <p:spPr>
          <a:xfrm>
            <a:off x="7299960" y="6366086"/>
            <a:ext cx="3860800" cy="163720"/>
          </a:xfrm>
          <a:prstGeom prst="rect">
            <a:avLst/>
          </a:prstGeom>
        </p:spPr>
        <p:txBody>
          <a:bodyPr vert="horz" lIns="0" tIns="0" rIns="0" bIns="0" rtlCol="0" anchor="t" anchorCtr="0"/>
          <a:lstStyle>
            <a:lvl1pPr algn="r">
              <a:defRPr sz="750" b="1">
                <a:solidFill>
                  <a:srgbClr val="88807A"/>
                </a:solidFill>
              </a:defRPr>
            </a:lvl1pPr>
          </a:lstStyle>
          <a:p>
            <a:r>
              <a:rPr lang="en-IN" smtClean="0"/>
              <a:t>XPIndia2016</a:t>
            </a:r>
            <a:endParaRPr lang="en-IN"/>
          </a:p>
        </p:txBody>
      </p:sp>
      <p:sp>
        <p:nvSpPr>
          <p:cNvPr id="6" name="Slide Number Placeholder 5"/>
          <p:cNvSpPr>
            <a:spLocks noGrp="1"/>
          </p:cNvSpPr>
          <p:nvPr>
            <p:ph type="sldNum" sz="quarter" idx="4"/>
          </p:nvPr>
        </p:nvSpPr>
        <p:spPr>
          <a:xfrm>
            <a:off x="11229340" y="6366370"/>
            <a:ext cx="381000" cy="163720"/>
          </a:xfrm>
          <a:prstGeom prst="rect">
            <a:avLst/>
          </a:prstGeom>
        </p:spPr>
        <p:txBody>
          <a:bodyPr vert="horz" lIns="0" tIns="0" rIns="0" bIns="0" rtlCol="0" anchor="t" anchorCtr="0"/>
          <a:lstStyle>
            <a:lvl1pPr algn="r">
              <a:defRPr sz="750" b="1">
                <a:solidFill>
                  <a:srgbClr val="88807A"/>
                </a:solidFill>
              </a:defRPr>
            </a:lvl1pPr>
          </a:lstStyle>
          <a:p>
            <a:fld id="{6F0A5858-2B4C-4E25-87FE-2225BDD7B69A}" type="slidenum">
              <a:rPr lang="en-IN" smtClean="0"/>
              <a:t>‹#›</a:t>
            </a:fld>
            <a:endParaRPr lang="en-IN"/>
          </a:p>
        </p:txBody>
      </p:sp>
      <p:pic>
        <p:nvPicPr>
          <p:cNvPr id="9" name="Picture 8"/>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611743" y="6228089"/>
            <a:ext cx="1230176" cy="270883"/>
          </a:xfrm>
          <a:prstGeom prst="rect">
            <a:avLst/>
          </a:prstGeom>
        </p:spPr>
      </p:pic>
      <p:cxnSp>
        <p:nvCxnSpPr>
          <p:cNvPr id="11" name="Straight Connector 10"/>
          <p:cNvCxnSpPr/>
          <p:nvPr/>
        </p:nvCxnSpPr>
        <p:spPr>
          <a:xfrm>
            <a:off x="611717" y="1183642"/>
            <a:ext cx="10968331" cy="0"/>
          </a:xfrm>
          <a:prstGeom prst="line">
            <a:avLst/>
          </a:prstGeom>
          <a:ln w="6350">
            <a:solidFill>
              <a:srgbClr val="88807A"/>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11717" y="6077587"/>
            <a:ext cx="10968331" cy="0"/>
          </a:xfrm>
          <a:prstGeom prst="line">
            <a:avLst/>
          </a:prstGeom>
          <a:ln w="6350">
            <a:solidFill>
              <a:srgbClr val="88807A"/>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10862455" y="459028"/>
            <a:ext cx="721579" cy="74735"/>
          </a:xfrm>
          <a:prstGeom prst="rect">
            <a:avLst/>
          </a:prstGeom>
        </p:spPr>
      </p:pic>
    </p:spTree>
    <p:extLst>
      <p:ext uri="{BB962C8B-B14F-4D97-AF65-F5344CB8AC3E}">
        <p14:creationId xmlns:p14="http://schemas.microsoft.com/office/powerpoint/2010/main" val="79267357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660" r:id="rId26"/>
    <p:sldLayoutId id="2147483661" r:id="rId27"/>
    <p:sldLayoutId id="2147483662" r:id="rId28"/>
    <p:sldLayoutId id="2147483663" r:id="rId29"/>
    <p:sldLayoutId id="2147483664" r:id="rId30"/>
    <p:sldLayoutId id="2147483665" r:id="rId31"/>
    <p:sldLayoutId id="2147483666" r:id="rId32"/>
    <p:sldLayoutId id="2147483667" r:id="rId33"/>
    <p:sldLayoutId id="2147483668" r:id="rId34"/>
    <p:sldLayoutId id="2147483669" r:id="rId35"/>
    <p:sldLayoutId id="2147483670" r:id="rId36"/>
    <p:sldLayoutId id="2147483671" r:id="rId37"/>
    <p:sldLayoutId id="2147483672" r:id="rId38"/>
    <p:sldLayoutId id="2147483673" r:id="rId39"/>
    <p:sldLayoutId id="2147483674" r:id="rId40"/>
    <p:sldLayoutId id="2147483675" r:id="rId41"/>
    <p:sldLayoutId id="2147483676"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ts val="3000"/>
        </a:lnSpc>
        <a:spcBef>
          <a:spcPct val="0"/>
        </a:spcBef>
        <a:buNone/>
        <a:defRPr sz="2800" kern="1200" baseline="0">
          <a:solidFill>
            <a:schemeClr val="accent1"/>
          </a:solidFill>
          <a:latin typeface="+mj-lt"/>
          <a:ea typeface="+mj-ea"/>
          <a:cs typeface="+mj-cs"/>
        </a:defRPr>
      </a:lvl1pPr>
    </p:titleStyle>
    <p:bodyStyle>
      <a:lvl1pPr marL="0" indent="0" algn="l" defTabSz="914400" rtl="0" eaLnBrk="1" latinLnBrk="0" hangingPunct="1">
        <a:lnSpc>
          <a:spcPts val="2300"/>
        </a:lnSpc>
        <a:spcBef>
          <a:spcPts val="600"/>
        </a:spcBef>
        <a:spcAft>
          <a:spcPts val="600"/>
        </a:spcAft>
        <a:buClr>
          <a:srgbClr val="008D96"/>
        </a:buClr>
        <a:buFont typeface="Arial" panose="020B0604020202020204" pitchFamily="34" charset="0"/>
        <a:buNone/>
        <a:defRPr sz="1900" b="1" kern="1200" baseline="0">
          <a:solidFill>
            <a:schemeClr val="tx1"/>
          </a:solidFill>
          <a:latin typeface="+mn-lt"/>
          <a:ea typeface="+mn-ea"/>
          <a:cs typeface="+mn-cs"/>
        </a:defRPr>
      </a:lvl1pPr>
      <a:lvl2pPr marL="0" indent="0" algn="l" defTabSz="914400" rtl="0" eaLnBrk="1" latinLnBrk="0" hangingPunct="1">
        <a:lnSpc>
          <a:spcPts val="2300"/>
        </a:lnSpc>
        <a:spcBef>
          <a:spcPts val="600"/>
        </a:spcBef>
        <a:spcAft>
          <a:spcPts val="600"/>
        </a:spcAft>
        <a:buFont typeface="Arial" panose="020B0604020202020204" pitchFamily="34" charset="0"/>
        <a:buNone/>
        <a:defRPr sz="1900" kern="1200">
          <a:solidFill>
            <a:schemeClr val="tx1"/>
          </a:solidFill>
          <a:latin typeface="+mn-lt"/>
          <a:ea typeface="+mn-ea"/>
          <a:cs typeface="+mn-cs"/>
        </a:defRPr>
      </a:lvl2pPr>
      <a:lvl3pPr marL="234950" indent="-228600" algn="l" defTabSz="914400" rtl="0" eaLnBrk="1" latinLnBrk="0" hangingPunct="1">
        <a:lnSpc>
          <a:spcPts val="2300"/>
        </a:lnSpc>
        <a:spcBef>
          <a:spcPts val="600"/>
        </a:spcBef>
        <a:spcAft>
          <a:spcPts val="600"/>
        </a:spcAft>
        <a:buClr>
          <a:srgbClr val="008D96"/>
        </a:buClr>
        <a:buFont typeface="Arial" panose="020B0604020202020204" pitchFamily="34" charset="0"/>
        <a:buChar char="»"/>
        <a:defRPr sz="1900" kern="1200">
          <a:solidFill>
            <a:schemeClr val="tx1"/>
          </a:solidFill>
          <a:latin typeface="+mn-lt"/>
          <a:ea typeface="+mn-ea"/>
          <a:cs typeface="+mn-cs"/>
        </a:defRPr>
      </a:lvl3pPr>
      <a:lvl4pPr marL="396875" indent="-171450" algn="l" defTabSz="914400" rtl="0" eaLnBrk="1" latinLnBrk="0" hangingPunct="1">
        <a:spcBef>
          <a:spcPts val="600"/>
        </a:spcBef>
        <a:spcAft>
          <a:spcPts val="600"/>
        </a:spcAft>
        <a:buClr>
          <a:srgbClr val="008D96"/>
        </a:buClr>
        <a:buFont typeface="Arial" panose="020B0604020202020204" pitchFamily="34" charset="0"/>
        <a:buChar char="-"/>
        <a:defRPr sz="1700" kern="1200">
          <a:solidFill>
            <a:schemeClr val="tx1"/>
          </a:solidFill>
          <a:latin typeface="+mn-lt"/>
          <a:ea typeface="+mn-ea"/>
          <a:cs typeface="+mn-cs"/>
        </a:defRPr>
      </a:lvl4pPr>
      <a:lvl5pPr marL="627063" indent="-228600" algn="l" defTabSz="914400" rtl="0" eaLnBrk="1" latinLnBrk="0" hangingPunct="1">
        <a:spcBef>
          <a:spcPts val="600"/>
        </a:spcBef>
        <a:spcAft>
          <a:spcPts val="600"/>
        </a:spcAft>
        <a:buClr>
          <a:srgbClr val="008D96"/>
        </a:buClr>
        <a:buFont typeface="Wingdings" panose="05000000000000000000" pitchFamily="2" charset="2"/>
        <a:buChar char="§"/>
        <a:defRPr sz="17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9.png"/><Relationship Id="rId1" Type="http://schemas.openxmlformats.org/officeDocument/2006/relationships/slideLayout" Target="../slideLayouts/slideLayout12.xml"/><Relationship Id="rId5" Type="http://schemas.openxmlformats.org/officeDocument/2006/relationships/image" Target="../media/image71.png"/><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2.png"/><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4.png"/><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5.png"/><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comments" Target="../comments/comment4.xml"/><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12.xml"/><Relationship Id="rId4" Type="http://schemas.openxmlformats.org/officeDocument/2006/relationships/comments" Target="../comments/comment5.xml"/></Relationships>
</file>

<file path=ppt/slides/_rels/slide2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19.xml"/><Relationship Id="rId4" Type="http://schemas.openxmlformats.org/officeDocument/2006/relationships/comments" Target="../comments/comment6.xml"/></Relationships>
</file>

<file path=ppt/slides/_rels/slide28.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comments" Target="../comments/comment8.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The craft of business driven design </a:t>
            </a:r>
            <a:endParaRPr lang="en-IN" dirty="0"/>
          </a:p>
        </p:txBody>
      </p:sp>
    </p:spTree>
    <p:extLst>
      <p:ext uri="{BB962C8B-B14F-4D97-AF65-F5344CB8AC3E}">
        <p14:creationId xmlns:p14="http://schemas.microsoft.com/office/powerpoint/2010/main" val="1660701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As a customer of </a:t>
            </a:r>
            <a:r>
              <a:rPr lang="en-IN" dirty="0" err="1"/>
              <a:t>SheTaxi</a:t>
            </a:r>
            <a:r>
              <a:rPr lang="en-IN" dirty="0"/>
              <a:t> , I want </a:t>
            </a:r>
            <a:r>
              <a:rPr lang="en-IN" dirty="0" smtClean="0"/>
              <a:t> my invoice be emailed so </a:t>
            </a:r>
            <a:r>
              <a:rPr lang="en-IN" dirty="0"/>
              <a:t>that </a:t>
            </a:r>
            <a:r>
              <a:rPr lang="en-IN" dirty="0" smtClean="0"/>
              <a:t>I need not ask for a written invoice.</a:t>
            </a:r>
            <a:endParaRPr lang="en-IN" dirty="0"/>
          </a:p>
          <a:p>
            <a:endParaRPr lang="en-IN" dirty="0"/>
          </a:p>
          <a:p>
            <a:r>
              <a:rPr lang="en-IN" dirty="0"/>
              <a:t>As the management </a:t>
            </a:r>
            <a:r>
              <a:rPr lang="en-IN" dirty="0" smtClean="0"/>
              <a:t>of </a:t>
            </a:r>
            <a:r>
              <a:rPr lang="en-IN" dirty="0" err="1"/>
              <a:t>SheTaxi</a:t>
            </a:r>
            <a:r>
              <a:rPr lang="en-IN" dirty="0" smtClean="0"/>
              <a:t> , </a:t>
            </a:r>
            <a:r>
              <a:rPr lang="en-IN" dirty="0"/>
              <a:t>I want </a:t>
            </a:r>
            <a:r>
              <a:rPr lang="en-IN" dirty="0" smtClean="0"/>
              <a:t>to access previous trip data for each drivers so that we can make weekly payments to them </a:t>
            </a:r>
          </a:p>
          <a:p>
            <a:endParaRPr lang="en-IN" dirty="0"/>
          </a:p>
          <a:p>
            <a:r>
              <a:rPr lang="en-IN" dirty="0"/>
              <a:t>As the management of </a:t>
            </a:r>
            <a:r>
              <a:rPr lang="en-IN" dirty="0" err="1"/>
              <a:t>SheTaxi</a:t>
            </a:r>
            <a:r>
              <a:rPr lang="en-IN" dirty="0"/>
              <a:t> </a:t>
            </a:r>
            <a:r>
              <a:rPr lang="en-IN" dirty="0" smtClean="0"/>
              <a:t>, </a:t>
            </a:r>
            <a:r>
              <a:rPr lang="en-IN" dirty="0"/>
              <a:t>we want an exclusive feature for our VIP customers, an </a:t>
            </a:r>
            <a:r>
              <a:rPr lang="en-IN" dirty="0" smtClean="0"/>
              <a:t>option to integrate their </a:t>
            </a:r>
            <a:r>
              <a:rPr lang="en-IN" dirty="0"/>
              <a:t>invoices </a:t>
            </a:r>
            <a:r>
              <a:rPr lang="en-IN" dirty="0" smtClean="0"/>
              <a:t>to ” www.expensify.com”</a:t>
            </a:r>
            <a:endParaRPr lang="en-IN" dirty="0"/>
          </a:p>
        </p:txBody>
      </p:sp>
      <p:sp>
        <p:nvSpPr>
          <p:cNvPr id="3" name="TextBox 2"/>
          <p:cNvSpPr txBox="1"/>
          <p:nvPr/>
        </p:nvSpPr>
        <p:spPr>
          <a:xfrm>
            <a:off x="1528548" y="-13648"/>
            <a:ext cx="8161361" cy="627797"/>
          </a:xfrm>
          <a:prstGeom prst="rect">
            <a:avLst/>
          </a:prstGeom>
          <a:noFill/>
        </p:spPr>
        <p:txBody>
          <a:bodyPr wrap="square" lIns="0" tIns="0" rIns="0" bIns="0" rtlCol="0">
            <a:noAutofit/>
          </a:bodyPr>
          <a:lstStyle/>
          <a:p>
            <a:pPr marL="231775" indent="-231775">
              <a:lnSpc>
                <a:spcPts val="2000"/>
              </a:lnSpc>
              <a:spcAft>
                <a:spcPts val="600"/>
              </a:spcAft>
              <a:buClr>
                <a:schemeClr val="tx2"/>
              </a:buClr>
              <a:buFont typeface="Arial" panose="020B0604020202020204" pitchFamily="34" charset="0"/>
              <a:buChar char="»"/>
            </a:pPr>
            <a:r>
              <a:rPr lang="en-IN" sz="1900" dirty="0"/>
              <a:t>D</a:t>
            </a:r>
            <a:endParaRPr lang="en-IN" sz="1900" dirty="0" smtClean="0"/>
          </a:p>
        </p:txBody>
      </p:sp>
      <p:sp>
        <p:nvSpPr>
          <p:cNvPr id="4" name="Footer Placeholder 3"/>
          <p:cNvSpPr>
            <a:spLocks noGrp="1"/>
          </p:cNvSpPr>
          <p:nvPr>
            <p:ph type="ftr" sz="quarter" idx="11"/>
          </p:nvPr>
        </p:nvSpPr>
        <p:spPr/>
        <p:txBody>
          <a:bodyPr/>
          <a:lstStyle/>
          <a:p>
            <a:r>
              <a:rPr lang="en-IN" smtClean="0"/>
              <a:t>XPIndia2016</a:t>
            </a:r>
            <a:endParaRPr lang="en-US"/>
          </a:p>
        </p:txBody>
      </p:sp>
      <p:sp>
        <p:nvSpPr>
          <p:cNvPr id="5" name="Slide Number Placeholder 4"/>
          <p:cNvSpPr>
            <a:spLocks noGrp="1"/>
          </p:cNvSpPr>
          <p:nvPr>
            <p:ph type="sldNum" sz="quarter" idx="12"/>
          </p:nvPr>
        </p:nvSpPr>
        <p:spPr/>
        <p:txBody>
          <a:bodyPr/>
          <a:lstStyle/>
          <a:p>
            <a:fld id="{FF9D829F-A75C-4B39-B931-30605358DC04}" type="slidenum">
              <a:rPr lang="en-US" smtClean="0"/>
              <a:t>10</a:t>
            </a:fld>
            <a:endParaRPr lang="en-US"/>
          </a:p>
        </p:txBody>
      </p:sp>
    </p:spTree>
    <p:extLst>
      <p:ext uri="{BB962C8B-B14F-4D97-AF65-F5344CB8AC3E}">
        <p14:creationId xmlns:p14="http://schemas.microsoft.com/office/powerpoint/2010/main" val="203842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5849" y="124915"/>
            <a:ext cx="7886700" cy="994172"/>
          </a:xfrm>
        </p:spPr>
        <p:txBody>
          <a:bodyPr/>
          <a:lstStyle/>
          <a:p>
            <a:r>
              <a:rPr lang="en-IN" dirty="0" smtClean="0"/>
              <a:t>Example : </a:t>
            </a:r>
            <a:r>
              <a:rPr lang="en-IN" dirty="0"/>
              <a:t>S</a:t>
            </a:r>
            <a:r>
              <a:rPr lang="en-IN" dirty="0" smtClean="0"/>
              <a:t>uper Market</a:t>
            </a:r>
            <a:br>
              <a:rPr lang="en-IN" dirty="0" smtClean="0"/>
            </a:br>
            <a:r>
              <a:rPr lang="en-IN" sz="1050" dirty="0"/>
              <a:t>I 'am using a simple example to explain the problem , same is applicable for  bigger complex systems </a:t>
            </a:r>
          </a:p>
        </p:txBody>
      </p:sp>
      <p:sp>
        <p:nvSpPr>
          <p:cNvPr id="3" name="Content Placeholder 2"/>
          <p:cNvSpPr>
            <a:spLocks noGrp="1"/>
          </p:cNvSpPr>
          <p:nvPr>
            <p:ph idx="1"/>
          </p:nvPr>
        </p:nvSpPr>
        <p:spPr>
          <a:xfrm>
            <a:off x="2071639" y="1530214"/>
            <a:ext cx="6166025" cy="3347001"/>
          </a:xfrm>
        </p:spPr>
        <p:txBody>
          <a:bodyPr/>
          <a:lstStyle/>
          <a:p>
            <a:r>
              <a:rPr lang="en-IN" b="0" dirty="0" smtClean="0"/>
              <a:t>The super market has many products to sell </a:t>
            </a:r>
          </a:p>
          <a:p>
            <a:r>
              <a:rPr lang="en-IN" b="0" dirty="0" smtClean="0"/>
              <a:t>Each product has a </a:t>
            </a:r>
          </a:p>
          <a:p>
            <a:pPr marL="756047" lvl="4" indent="-285750"/>
            <a:r>
              <a:rPr lang="en-IN" sz="1800" b="1" dirty="0">
                <a:solidFill>
                  <a:srgbClr val="FF0000"/>
                </a:solidFill>
              </a:rPr>
              <a:t>	</a:t>
            </a:r>
            <a:r>
              <a:rPr lang="en-IN" sz="1800" b="1" dirty="0">
                <a:solidFill>
                  <a:srgbClr val="FF0000"/>
                </a:solidFill>
              </a:rPr>
              <a:t>quality </a:t>
            </a:r>
          </a:p>
          <a:p>
            <a:pPr marL="756047" lvl="4" indent="-285750"/>
            <a:r>
              <a:rPr lang="en-IN" sz="1800" b="1" dirty="0">
                <a:solidFill>
                  <a:srgbClr val="FF0000"/>
                </a:solidFill>
              </a:rPr>
              <a:t>	</a:t>
            </a:r>
            <a:r>
              <a:rPr lang="en-IN" sz="1800" b="1" dirty="0">
                <a:solidFill>
                  <a:srgbClr val="FF0000"/>
                </a:solidFill>
              </a:rPr>
              <a:t>cost</a:t>
            </a:r>
          </a:p>
          <a:p>
            <a:r>
              <a:rPr lang="en-IN" b="0" dirty="0" smtClean="0"/>
              <a:t>The rules for computation of Quality and Cost are different for each product </a:t>
            </a:r>
          </a:p>
        </p:txBody>
      </p:sp>
      <p:sp>
        <p:nvSpPr>
          <p:cNvPr id="7" name="Rectangle 6"/>
          <p:cNvSpPr/>
          <p:nvPr/>
        </p:nvSpPr>
        <p:spPr>
          <a:xfrm>
            <a:off x="1950092" y="4228003"/>
            <a:ext cx="1771650" cy="914401"/>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lstStyle/>
          <a:p>
            <a:pPr algn="ctr"/>
            <a:r>
              <a:rPr lang="en-IN" sz="1350" i="1" dirty="0">
                <a:solidFill>
                  <a:schemeClr val="tx1"/>
                </a:solidFill>
              </a:rPr>
              <a:t>Abstract Product</a:t>
            </a:r>
          </a:p>
          <a:p>
            <a:pPr algn="ctr"/>
            <a:endParaRPr lang="en-IN" sz="1350" i="1" dirty="0">
              <a:solidFill>
                <a:schemeClr val="tx1"/>
              </a:solidFill>
            </a:endParaRPr>
          </a:p>
          <a:p>
            <a:pPr algn="ctr"/>
            <a:r>
              <a:rPr lang="en-IN" sz="1350" i="1" dirty="0" err="1">
                <a:solidFill>
                  <a:schemeClr val="tx1"/>
                </a:solidFill>
              </a:rPr>
              <a:t>computeQuality</a:t>
            </a:r>
            <a:r>
              <a:rPr lang="en-IN" sz="1350" i="1" dirty="0">
                <a:solidFill>
                  <a:schemeClr val="tx1"/>
                </a:solidFill>
              </a:rPr>
              <a:t>()</a:t>
            </a:r>
          </a:p>
          <a:p>
            <a:pPr algn="ctr"/>
            <a:r>
              <a:rPr lang="en-IN" sz="1350" i="1" dirty="0" err="1">
                <a:solidFill>
                  <a:schemeClr val="tx1"/>
                </a:solidFill>
              </a:rPr>
              <a:t>computeCost</a:t>
            </a:r>
            <a:r>
              <a:rPr lang="en-IN" sz="1350" i="1" dirty="0">
                <a:solidFill>
                  <a:schemeClr val="tx1"/>
                </a:solidFill>
              </a:rPr>
              <a:t> ()</a:t>
            </a:r>
          </a:p>
        </p:txBody>
      </p:sp>
      <p:cxnSp>
        <p:nvCxnSpPr>
          <p:cNvPr id="9" name="Straight Connector 8"/>
          <p:cNvCxnSpPr/>
          <p:nvPr/>
        </p:nvCxnSpPr>
        <p:spPr>
          <a:xfrm>
            <a:off x="1959617" y="4550610"/>
            <a:ext cx="1752600" cy="9525"/>
          </a:xfrm>
          <a:prstGeom prst="line">
            <a:avLst/>
          </a:prstGeom>
        </p:spPr>
        <p:style>
          <a:lnRef idx="1">
            <a:schemeClr val="dk1"/>
          </a:lnRef>
          <a:fillRef idx="0">
            <a:schemeClr val="dk1"/>
          </a:fillRef>
          <a:effectRef idx="0">
            <a:schemeClr val="dk1"/>
          </a:effectRef>
          <a:fontRef idx="minor">
            <a:schemeClr val="tx1"/>
          </a:fontRef>
        </p:style>
      </p:cxnSp>
      <p:grpSp>
        <p:nvGrpSpPr>
          <p:cNvPr id="17" name="Group 16"/>
          <p:cNvGrpSpPr/>
          <p:nvPr/>
        </p:nvGrpSpPr>
        <p:grpSpPr>
          <a:xfrm rot="16200000">
            <a:off x="3085490" y="4540464"/>
            <a:ext cx="1647825" cy="323850"/>
            <a:chOff x="1092200" y="5016500"/>
            <a:chExt cx="2197100" cy="431800"/>
          </a:xfrm>
        </p:grpSpPr>
        <p:cxnSp>
          <p:nvCxnSpPr>
            <p:cNvPr id="12" name="Straight Connector 11"/>
            <p:cNvCxnSpPr/>
            <p:nvPr/>
          </p:nvCxnSpPr>
          <p:spPr>
            <a:xfrm>
              <a:off x="2120900" y="5245100"/>
              <a:ext cx="0" cy="2032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Isosceles Triangle 12"/>
            <p:cNvSpPr/>
            <p:nvPr/>
          </p:nvSpPr>
          <p:spPr>
            <a:xfrm>
              <a:off x="1977898" y="5016500"/>
              <a:ext cx="286004" cy="228600"/>
            </a:xfrm>
            <a:prstGeom prst="triangl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350" dirty="0"/>
                <a:t>                </a:t>
              </a:r>
            </a:p>
          </p:txBody>
        </p:sp>
        <p:cxnSp>
          <p:nvCxnSpPr>
            <p:cNvPr id="16" name="Straight Connector 15"/>
            <p:cNvCxnSpPr/>
            <p:nvPr/>
          </p:nvCxnSpPr>
          <p:spPr>
            <a:xfrm>
              <a:off x="1092200" y="5448300"/>
              <a:ext cx="219710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9" name="Straight Connector 18"/>
          <p:cNvCxnSpPr/>
          <p:nvPr/>
        </p:nvCxnSpPr>
        <p:spPr>
          <a:xfrm>
            <a:off x="4071327" y="3878476"/>
            <a:ext cx="517191"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624187" y="3764178"/>
            <a:ext cx="2589486" cy="29651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350" dirty="0"/>
              <a:t>Concreate product 1</a:t>
            </a:r>
          </a:p>
        </p:txBody>
      </p:sp>
      <p:sp>
        <p:nvSpPr>
          <p:cNvPr id="21" name="Rectangle 20"/>
          <p:cNvSpPr/>
          <p:nvPr/>
        </p:nvSpPr>
        <p:spPr>
          <a:xfrm>
            <a:off x="4634122" y="4263619"/>
            <a:ext cx="2589486" cy="29651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350" dirty="0"/>
              <a:t>Concreate product 2</a:t>
            </a:r>
          </a:p>
        </p:txBody>
      </p:sp>
      <p:cxnSp>
        <p:nvCxnSpPr>
          <p:cNvPr id="23" name="Straight Connector 22"/>
          <p:cNvCxnSpPr/>
          <p:nvPr/>
        </p:nvCxnSpPr>
        <p:spPr>
          <a:xfrm>
            <a:off x="4106997" y="4417315"/>
            <a:ext cx="5171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071327" y="4960185"/>
            <a:ext cx="517191"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4624187" y="4845887"/>
            <a:ext cx="2589486" cy="29651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350" dirty="0"/>
              <a:t>Concreate product n-1</a:t>
            </a:r>
          </a:p>
        </p:txBody>
      </p:sp>
      <p:sp>
        <p:nvSpPr>
          <p:cNvPr id="26" name="Rectangle 25"/>
          <p:cNvSpPr/>
          <p:nvPr/>
        </p:nvSpPr>
        <p:spPr>
          <a:xfrm>
            <a:off x="4634122" y="5345329"/>
            <a:ext cx="2589486" cy="29651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350" dirty="0"/>
              <a:t>Concreate product N</a:t>
            </a:r>
          </a:p>
        </p:txBody>
      </p:sp>
      <p:cxnSp>
        <p:nvCxnSpPr>
          <p:cNvPr id="27" name="Straight Connector 26"/>
          <p:cNvCxnSpPr/>
          <p:nvPr/>
        </p:nvCxnSpPr>
        <p:spPr>
          <a:xfrm>
            <a:off x="4106997" y="5499024"/>
            <a:ext cx="517191"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9141238" y="0"/>
            <a:ext cx="3050762" cy="1830458"/>
          </a:xfrm>
          <a:prstGeom prst="rect">
            <a:avLst/>
          </a:prstGeom>
        </p:spPr>
      </p:pic>
      <p:pic>
        <p:nvPicPr>
          <p:cNvPr id="4" name="Picture 3"/>
          <p:cNvPicPr>
            <a:picLocks noChangeAspect="1"/>
          </p:cNvPicPr>
          <p:nvPr/>
        </p:nvPicPr>
        <p:blipFill>
          <a:blip r:embed="rId3"/>
          <a:stretch>
            <a:fillRect/>
          </a:stretch>
        </p:blipFill>
        <p:spPr>
          <a:xfrm>
            <a:off x="7978458" y="4271084"/>
            <a:ext cx="1822862" cy="1048603"/>
          </a:xfrm>
          <a:prstGeom prst="rect">
            <a:avLst/>
          </a:prstGeom>
        </p:spPr>
      </p:pic>
      <p:sp>
        <p:nvSpPr>
          <p:cNvPr id="5" name="TextBox 4"/>
          <p:cNvSpPr txBox="1"/>
          <p:nvPr/>
        </p:nvSpPr>
        <p:spPr>
          <a:xfrm>
            <a:off x="7911921" y="3618964"/>
            <a:ext cx="2325430" cy="646331"/>
          </a:xfrm>
          <a:prstGeom prst="rect">
            <a:avLst/>
          </a:prstGeom>
          <a:noFill/>
        </p:spPr>
        <p:txBody>
          <a:bodyPr wrap="square" rtlCol="0">
            <a:spAutoFit/>
          </a:bodyPr>
          <a:lstStyle/>
          <a:p>
            <a:r>
              <a:rPr lang="en-IN" dirty="0"/>
              <a:t>Example of a concreate product </a:t>
            </a:r>
            <a:endParaRPr lang="en-IN" dirty="0"/>
          </a:p>
        </p:txBody>
      </p:sp>
      <p:cxnSp>
        <p:nvCxnSpPr>
          <p:cNvPr id="10" name="Straight Connector 9"/>
          <p:cNvCxnSpPr/>
          <p:nvPr/>
        </p:nvCxnSpPr>
        <p:spPr>
          <a:xfrm>
            <a:off x="7584827" y="3618963"/>
            <a:ext cx="32412" cy="2022882"/>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7"/>
          <p:cNvSpPr>
            <a:spLocks noGrp="1"/>
          </p:cNvSpPr>
          <p:nvPr>
            <p:ph type="ftr" sz="quarter" idx="11"/>
          </p:nvPr>
        </p:nvSpPr>
        <p:spPr/>
        <p:txBody>
          <a:bodyPr/>
          <a:lstStyle/>
          <a:p>
            <a:r>
              <a:rPr lang="en-US" smtClean="0"/>
              <a:t>XPIndia2016</a:t>
            </a:r>
            <a:endParaRPr lang="en-US"/>
          </a:p>
        </p:txBody>
      </p:sp>
      <p:sp>
        <p:nvSpPr>
          <p:cNvPr id="11" name="Slide Number Placeholder 10"/>
          <p:cNvSpPr>
            <a:spLocks noGrp="1"/>
          </p:cNvSpPr>
          <p:nvPr>
            <p:ph type="sldNum" sz="quarter" idx="12"/>
          </p:nvPr>
        </p:nvSpPr>
        <p:spPr/>
        <p:txBody>
          <a:bodyPr/>
          <a:lstStyle/>
          <a:p>
            <a:fld id="{6F0A5858-2B4C-4E25-87FE-2225BDD7B69A}" type="slidenum">
              <a:rPr lang="en-IN" smtClean="0"/>
              <a:t>11</a:t>
            </a:fld>
            <a:endParaRPr lang="en-IN"/>
          </a:p>
        </p:txBody>
      </p:sp>
    </p:spTree>
    <p:extLst>
      <p:ext uri="{BB962C8B-B14F-4D97-AF65-F5344CB8AC3E}">
        <p14:creationId xmlns:p14="http://schemas.microsoft.com/office/powerpoint/2010/main" val="354811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animBg="1"/>
      <p:bldP spid="21" grpId="0" animBg="1"/>
      <p:bldP spid="25" grpId="0" animBg="1"/>
      <p:bldP spid="26" grpId="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2808" y="273334"/>
            <a:ext cx="7886700" cy="994172"/>
          </a:xfrm>
        </p:spPr>
        <p:txBody>
          <a:bodyPr/>
          <a:lstStyle/>
          <a:p>
            <a:r>
              <a:rPr lang="en-IN" dirty="0" smtClean="0"/>
              <a:t>Is this the best design  ? </a:t>
            </a:r>
            <a:endParaRPr lang="en-IN" dirty="0"/>
          </a:p>
        </p:txBody>
      </p:sp>
      <p:pic>
        <p:nvPicPr>
          <p:cNvPr id="20" name="Content Placeholder 19"/>
          <p:cNvPicPr>
            <a:picLocks noGrp="1" noChangeAspect="1"/>
          </p:cNvPicPr>
          <p:nvPr>
            <p:ph idx="1"/>
          </p:nvPr>
        </p:nvPicPr>
        <p:blipFill>
          <a:blip r:embed="rId2"/>
          <a:stretch>
            <a:fillRect/>
          </a:stretch>
        </p:blipFill>
        <p:spPr>
          <a:xfrm>
            <a:off x="5397587" y="2107189"/>
            <a:ext cx="4194802" cy="1550411"/>
          </a:xfrm>
          <a:prstGeom prst="rect">
            <a:avLst/>
          </a:prstGeom>
        </p:spPr>
      </p:pic>
      <p:sp>
        <p:nvSpPr>
          <p:cNvPr id="21" name="Rectangle 20"/>
          <p:cNvSpPr/>
          <p:nvPr/>
        </p:nvSpPr>
        <p:spPr>
          <a:xfrm>
            <a:off x="2238676" y="2224151"/>
            <a:ext cx="1811122" cy="1032787"/>
          </a:xfrm>
          <a:prstGeom prst="rect">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IN" sz="1350" dirty="0"/>
              <a:t>Onion </a:t>
            </a:r>
          </a:p>
          <a:p>
            <a:pPr algn="ctr"/>
            <a:endParaRPr lang="en-IN" sz="1350" dirty="0"/>
          </a:p>
          <a:p>
            <a:pPr algn="ctr"/>
            <a:r>
              <a:rPr lang="en-IN" sz="1350" dirty="0" err="1"/>
              <a:t>computeQuality</a:t>
            </a:r>
            <a:r>
              <a:rPr lang="en-IN" sz="1350" dirty="0"/>
              <a:t>()</a:t>
            </a:r>
          </a:p>
          <a:p>
            <a:pPr algn="ctr"/>
            <a:r>
              <a:rPr lang="en-IN" sz="1350" dirty="0" err="1"/>
              <a:t>computeCost</a:t>
            </a:r>
            <a:r>
              <a:rPr lang="en-IN" sz="1350" dirty="0"/>
              <a:t> ()</a:t>
            </a:r>
          </a:p>
        </p:txBody>
      </p:sp>
      <p:cxnSp>
        <p:nvCxnSpPr>
          <p:cNvPr id="22" name="Straight Connector 21"/>
          <p:cNvCxnSpPr/>
          <p:nvPr/>
        </p:nvCxnSpPr>
        <p:spPr>
          <a:xfrm flipV="1">
            <a:off x="2258150" y="2493652"/>
            <a:ext cx="1791648" cy="1233"/>
          </a:xfrm>
          <a:prstGeom prst="line">
            <a:avLst/>
          </a:prstGeom>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3504619" y="3876191"/>
            <a:ext cx="5693198" cy="485775"/>
          </a:xfrm>
          <a:prstGeom prst="rect">
            <a:avLst/>
          </a:prstGeom>
          <a:noFill/>
        </p:spPr>
        <p:txBody>
          <a:bodyPr wrap="square" lIns="0" tIns="0" rIns="0" bIns="0" rtlCol="0">
            <a:noAutofit/>
          </a:bodyPr>
          <a:lstStyle/>
          <a:p>
            <a:pPr marL="173831" indent="-173831">
              <a:lnSpc>
                <a:spcPct val="150000"/>
              </a:lnSpc>
              <a:spcAft>
                <a:spcPts val="450"/>
              </a:spcAft>
              <a:buClr>
                <a:schemeClr val="tx2"/>
              </a:buClr>
              <a:buFont typeface="Arial" panose="020B0604020202020204" pitchFamily="34" charset="0"/>
              <a:buChar char="»"/>
            </a:pPr>
            <a:r>
              <a:rPr lang="en-IN" sz="2000" dirty="0"/>
              <a:t>Is this following SRP ? Single responsibility </a:t>
            </a:r>
            <a:r>
              <a:rPr lang="en-IN" sz="2000" dirty="0"/>
              <a:t>principle</a:t>
            </a:r>
          </a:p>
          <a:p>
            <a:pPr marL="173831" indent="-173831">
              <a:lnSpc>
                <a:spcPct val="150000"/>
              </a:lnSpc>
              <a:spcAft>
                <a:spcPts val="450"/>
              </a:spcAft>
              <a:buClr>
                <a:schemeClr val="tx2"/>
              </a:buClr>
              <a:buFont typeface="Arial" panose="020B0604020202020204" pitchFamily="34" charset="0"/>
              <a:buChar char="»"/>
            </a:pPr>
            <a:r>
              <a:rPr lang="en-IN" sz="2000" dirty="0"/>
              <a:t>SRP : A class should have only one reason to change </a:t>
            </a:r>
          </a:p>
          <a:p>
            <a:pPr marL="631031" lvl="1" indent="-173831">
              <a:lnSpc>
                <a:spcPct val="150000"/>
              </a:lnSpc>
              <a:spcAft>
                <a:spcPts val="450"/>
              </a:spcAft>
              <a:buClr>
                <a:schemeClr val="tx2"/>
              </a:buClr>
              <a:buFont typeface="Arial" panose="020B0604020202020204" pitchFamily="34" charset="0"/>
              <a:buChar char="»"/>
            </a:pPr>
            <a:r>
              <a:rPr lang="en-IN" sz="2000" dirty="0"/>
              <a:t>What </a:t>
            </a:r>
            <a:r>
              <a:rPr lang="en-IN" sz="2000" dirty="0"/>
              <a:t>if the pricing strategy of a product varies </a:t>
            </a:r>
            <a:r>
              <a:rPr lang="en-IN" sz="2000" dirty="0"/>
              <a:t>from </a:t>
            </a:r>
            <a:r>
              <a:rPr lang="en-IN" sz="2000" dirty="0"/>
              <a:t>time to time ?  </a:t>
            </a:r>
          </a:p>
        </p:txBody>
      </p:sp>
      <p:pic>
        <p:nvPicPr>
          <p:cNvPr id="6" name="Picture 5"/>
          <p:cNvPicPr>
            <a:picLocks noChangeAspect="1"/>
          </p:cNvPicPr>
          <p:nvPr/>
        </p:nvPicPr>
        <p:blipFill>
          <a:blip r:embed="rId3"/>
          <a:stretch>
            <a:fillRect/>
          </a:stretch>
        </p:blipFill>
        <p:spPr>
          <a:xfrm>
            <a:off x="9562061" y="-33698"/>
            <a:ext cx="2589726" cy="1721046"/>
          </a:xfrm>
          <a:prstGeom prst="rect">
            <a:avLst/>
          </a:prstGeom>
        </p:spPr>
      </p:pic>
      <p:sp>
        <p:nvSpPr>
          <p:cNvPr id="3" name="Footer Placeholder 2"/>
          <p:cNvSpPr>
            <a:spLocks noGrp="1"/>
          </p:cNvSpPr>
          <p:nvPr>
            <p:ph type="ftr" sz="quarter" idx="11"/>
          </p:nvPr>
        </p:nvSpPr>
        <p:spPr/>
        <p:txBody>
          <a:bodyPr/>
          <a:lstStyle/>
          <a:p>
            <a:r>
              <a:rPr lang="en-US" smtClean="0"/>
              <a:t>XPIndia2016</a:t>
            </a:r>
            <a:endParaRPr lang="en-US"/>
          </a:p>
        </p:txBody>
      </p:sp>
      <p:sp>
        <p:nvSpPr>
          <p:cNvPr id="4" name="Slide Number Placeholder 3"/>
          <p:cNvSpPr>
            <a:spLocks noGrp="1"/>
          </p:cNvSpPr>
          <p:nvPr>
            <p:ph type="sldNum" sz="quarter" idx="12"/>
          </p:nvPr>
        </p:nvSpPr>
        <p:spPr/>
        <p:txBody>
          <a:bodyPr/>
          <a:lstStyle/>
          <a:p>
            <a:fld id="{6F0A5858-2B4C-4E25-87FE-2225BDD7B69A}" type="slidenum">
              <a:rPr lang="en-IN" smtClean="0"/>
              <a:t>12</a:t>
            </a:fld>
            <a:endParaRPr lang="en-IN"/>
          </a:p>
        </p:txBody>
      </p:sp>
    </p:spTree>
    <p:extLst>
      <p:ext uri="{BB962C8B-B14F-4D97-AF65-F5344CB8AC3E}">
        <p14:creationId xmlns:p14="http://schemas.microsoft.com/office/powerpoint/2010/main" val="189115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2393" y="88207"/>
            <a:ext cx="7886700" cy="994172"/>
          </a:xfrm>
        </p:spPr>
        <p:txBody>
          <a:bodyPr/>
          <a:lstStyle/>
          <a:p>
            <a:r>
              <a:rPr lang="en-IN" dirty="0" smtClean="0"/>
              <a:t>How about a different design </a:t>
            </a:r>
            <a:endParaRPr lang="en-IN" dirty="0"/>
          </a:p>
        </p:txBody>
      </p:sp>
      <p:sp>
        <p:nvSpPr>
          <p:cNvPr id="6" name="Rectangle 5"/>
          <p:cNvSpPr/>
          <p:nvPr/>
        </p:nvSpPr>
        <p:spPr>
          <a:xfrm>
            <a:off x="2811648" y="2252042"/>
            <a:ext cx="1771650" cy="1117326"/>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lstStyle/>
          <a:p>
            <a:pPr algn="ctr"/>
            <a:r>
              <a:rPr lang="en-IN" sz="1350" i="1" dirty="0">
                <a:solidFill>
                  <a:schemeClr val="tx1"/>
                </a:solidFill>
              </a:rPr>
              <a:t>Abstract Product</a:t>
            </a:r>
          </a:p>
          <a:p>
            <a:pPr algn="ctr"/>
            <a:endParaRPr lang="en-IN" sz="1350" dirty="0">
              <a:solidFill>
                <a:schemeClr val="tx1"/>
              </a:solidFill>
            </a:endParaRPr>
          </a:p>
          <a:p>
            <a:pPr algn="ctr"/>
            <a:r>
              <a:rPr lang="en-IN" sz="1350" dirty="0">
                <a:solidFill>
                  <a:schemeClr val="tx1"/>
                </a:solidFill>
              </a:rPr>
              <a:t>Pricing strategy</a:t>
            </a:r>
          </a:p>
          <a:p>
            <a:pPr algn="ctr"/>
            <a:endParaRPr lang="en-IN" sz="1350" dirty="0">
              <a:solidFill>
                <a:schemeClr val="tx1"/>
              </a:solidFill>
            </a:endParaRPr>
          </a:p>
          <a:p>
            <a:pPr algn="ctr"/>
            <a:r>
              <a:rPr lang="en-IN" sz="1350" i="1" dirty="0" err="1">
                <a:solidFill>
                  <a:schemeClr val="tx1"/>
                </a:solidFill>
              </a:rPr>
              <a:t>computeQuality</a:t>
            </a:r>
            <a:r>
              <a:rPr lang="en-IN" sz="1350" i="1" dirty="0">
                <a:solidFill>
                  <a:schemeClr val="tx1"/>
                </a:solidFill>
              </a:rPr>
              <a:t>()</a:t>
            </a:r>
          </a:p>
        </p:txBody>
      </p:sp>
      <p:cxnSp>
        <p:nvCxnSpPr>
          <p:cNvPr id="7" name="Straight Connector 6"/>
          <p:cNvCxnSpPr/>
          <p:nvPr/>
        </p:nvCxnSpPr>
        <p:spPr>
          <a:xfrm>
            <a:off x="2821173" y="2574651"/>
            <a:ext cx="1752600" cy="9525"/>
          </a:xfrm>
          <a:prstGeom prst="line">
            <a:avLst/>
          </a:prstGeom>
        </p:spPr>
        <p:style>
          <a:lnRef idx="1">
            <a:schemeClr val="dk1"/>
          </a:lnRef>
          <a:fillRef idx="0">
            <a:schemeClr val="dk1"/>
          </a:fillRef>
          <a:effectRef idx="0">
            <a:schemeClr val="dk1"/>
          </a:effectRef>
          <a:fontRef idx="minor">
            <a:schemeClr val="tx1"/>
          </a:fontRef>
        </p:style>
      </p:cxnSp>
      <p:grpSp>
        <p:nvGrpSpPr>
          <p:cNvPr id="8" name="Group 7"/>
          <p:cNvGrpSpPr/>
          <p:nvPr/>
        </p:nvGrpSpPr>
        <p:grpSpPr>
          <a:xfrm rot="16200000">
            <a:off x="3947046" y="2602660"/>
            <a:ext cx="1647825" cy="323850"/>
            <a:chOff x="1092200" y="5016500"/>
            <a:chExt cx="2197100" cy="431800"/>
          </a:xfrm>
        </p:grpSpPr>
        <p:cxnSp>
          <p:nvCxnSpPr>
            <p:cNvPr id="9" name="Straight Connector 8"/>
            <p:cNvCxnSpPr/>
            <p:nvPr/>
          </p:nvCxnSpPr>
          <p:spPr>
            <a:xfrm>
              <a:off x="2120900" y="5245100"/>
              <a:ext cx="0" cy="2032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Isosceles Triangle 9"/>
            <p:cNvSpPr/>
            <p:nvPr/>
          </p:nvSpPr>
          <p:spPr>
            <a:xfrm>
              <a:off x="1977898" y="5016500"/>
              <a:ext cx="286004" cy="228600"/>
            </a:xfrm>
            <a:prstGeom prst="triangl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350" dirty="0"/>
                <a:t>                </a:t>
              </a:r>
            </a:p>
          </p:txBody>
        </p:sp>
        <p:cxnSp>
          <p:nvCxnSpPr>
            <p:cNvPr id="11" name="Straight Connector 10"/>
            <p:cNvCxnSpPr/>
            <p:nvPr/>
          </p:nvCxnSpPr>
          <p:spPr>
            <a:xfrm>
              <a:off x="1092200" y="5448300"/>
              <a:ext cx="219710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2" name="Straight Connector 11"/>
          <p:cNvCxnSpPr/>
          <p:nvPr/>
        </p:nvCxnSpPr>
        <p:spPr>
          <a:xfrm>
            <a:off x="4932883" y="1940672"/>
            <a:ext cx="517191"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485744" y="1826374"/>
            <a:ext cx="1743322" cy="29651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350" dirty="0"/>
              <a:t>Concreate product 1</a:t>
            </a:r>
          </a:p>
        </p:txBody>
      </p:sp>
      <p:sp>
        <p:nvSpPr>
          <p:cNvPr id="14" name="Rectangle 13"/>
          <p:cNvSpPr/>
          <p:nvPr/>
        </p:nvSpPr>
        <p:spPr>
          <a:xfrm>
            <a:off x="5495679" y="2325815"/>
            <a:ext cx="1743322" cy="29651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350" dirty="0"/>
              <a:t>Concreate product 2</a:t>
            </a:r>
          </a:p>
        </p:txBody>
      </p:sp>
      <p:cxnSp>
        <p:nvCxnSpPr>
          <p:cNvPr id="15" name="Straight Connector 14"/>
          <p:cNvCxnSpPr/>
          <p:nvPr/>
        </p:nvCxnSpPr>
        <p:spPr>
          <a:xfrm>
            <a:off x="4968553" y="2479511"/>
            <a:ext cx="5171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932883" y="3022381"/>
            <a:ext cx="517191"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485744" y="2908083"/>
            <a:ext cx="1763192" cy="33751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350" dirty="0"/>
              <a:t>Concreate product n-1</a:t>
            </a:r>
          </a:p>
        </p:txBody>
      </p:sp>
      <p:sp>
        <p:nvSpPr>
          <p:cNvPr id="18" name="Rectangle 17"/>
          <p:cNvSpPr/>
          <p:nvPr/>
        </p:nvSpPr>
        <p:spPr>
          <a:xfrm>
            <a:off x="5495679" y="3407524"/>
            <a:ext cx="1743322" cy="29651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350" dirty="0"/>
              <a:t>Concreate product N</a:t>
            </a:r>
          </a:p>
        </p:txBody>
      </p:sp>
      <p:cxnSp>
        <p:nvCxnSpPr>
          <p:cNvPr id="19" name="Straight Connector 18"/>
          <p:cNvCxnSpPr/>
          <p:nvPr/>
        </p:nvCxnSpPr>
        <p:spPr>
          <a:xfrm>
            <a:off x="4968553" y="3561220"/>
            <a:ext cx="5171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811648" y="2984227"/>
            <a:ext cx="1752600" cy="9525"/>
          </a:xfrm>
          <a:prstGeom prst="line">
            <a:avLst/>
          </a:prstGeom>
        </p:spPr>
        <p:style>
          <a:lnRef idx="1">
            <a:schemeClr val="dk1"/>
          </a:lnRef>
          <a:fillRef idx="0">
            <a:schemeClr val="dk1"/>
          </a:fillRef>
          <a:effectRef idx="0">
            <a:schemeClr val="dk1"/>
          </a:effectRef>
          <a:fontRef idx="minor">
            <a:schemeClr val="tx1"/>
          </a:fontRef>
        </p:style>
      </p:cxnSp>
      <p:sp>
        <p:nvSpPr>
          <p:cNvPr id="26" name="Rectangle 25"/>
          <p:cNvSpPr/>
          <p:nvPr/>
        </p:nvSpPr>
        <p:spPr>
          <a:xfrm>
            <a:off x="4807865" y="4272438"/>
            <a:ext cx="1771650" cy="740982"/>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lstStyle/>
          <a:p>
            <a:pPr algn="ctr"/>
            <a:r>
              <a:rPr lang="en-IN" sz="1350" i="1" dirty="0" err="1">
                <a:solidFill>
                  <a:schemeClr val="tx1"/>
                </a:solidFill>
              </a:rPr>
              <a:t>PricingStrategy</a:t>
            </a:r>
            <a:endParaRPr lang="en-IN" sz="1350" i="1" dirty="0">
              <a:solidFill>
                <a:schemeClr val="tx1"/>
              </a:solidFill>
            </a:endParaRPr>
          </a:p>
          <a:p>
            <a:pPr algn="ctr"/>
            <a:endParaRPr lang="en-IN" sz="1350" i="1" dirty="0">
              <a:solidFill>
                <a:schemeClr val="tx1"/>
              </a:solidFill>
            </a:endParaRPr>
          </a:p>
          <a:p>
            <a:pPr algn="ctr"/>
            <a:r>
              <a:rPr lang="en-IN" sz="1350" i="1" dirty="0" err="1">
                <a:solidFill>
                  <a:schemeClr val="tx1"/>
                </a:solidFill>
              </a:rPr>
              <a:t>CompteCost</a:t>
            </a:r>
            <a:r>
              <a:rPr lang="en-IN" sz="1350" i="1" dirty="0">
                <a:solidFill>
                  <a:schemeClr val="tx1"/>
                </a:solidFill>
              </a:rPr>
              <a:t>()</a:t>
            </a:r>
          </a:p>
        </p:txBody>
      </p:sp>
      <p:cxnSp>
        <p:nvCxnSpPr>
          <p:cNvPr id="28" name="Straight Connector 27"/>
          <p:cNvCxnSpPr/>
          <p:nvPr/>
        </p:nvCxnSpPr>
        <p:spPr>
          <a:xfrm>
            <a:off x="4780482" y="4601479"/>
            <a:ext cx="1752600" cy="9525"/>
          </a:xfrm>
          <a:prstGeom prst="line">
            <a:avLst/>
          </a:prstGeom>
        </p:spPr>
        <p:style>
          <a:lnRef idx="1">
            <a:schemeClr val="accent2"/>
          </a:lnRef>
          <a:fillRef idx="2">
            <a:schemeClr val="accent2"/>
          </a:fillRef>
          <a:effectRef idx="1">
            <a:schemeClr val="accent2"/>
          </a:effectRef>
          <a:fontRef idx="minor">
            <a:schemeClr val="dk1"/>
          </a:fontRef>
        </p:style>
      </p:cxnSp>
      <p:cxnSp>
        <p:nvCxnSpPr>
          <p:cNvPr id="30" name="Straight Connector 29"/>
          <p:cNvCxnSpPr/>
          <p:nvPr/>
        </p:nvCxnSpPr>
        <p:spPr>
          <a:xfrm rot="16200000">
            <a:off x="6817640" y="4731812"/>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31" name="Isosceles Triangle 30"/>
          <p:cNvSpPr/>
          <p:nvPr/>
        </p:nvSpPr>
        <p:spPr>
          <a:xfrm rot="16200000">
            <a:off x="6548465" y="4722287"/>
            <a:ext cx="214503" cy="171450"/>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350" dirty="0">
                <a:solidFill>
                  <a:schemeClr val="tx1"/>
                </a:solidFill>
              </a:rPr>
              <a:t>                </a:t>
            </a:r>
          </a:p>
        </p:txBody>
      </p:sp>
      <p:cxnSp>
        <p:nvCxnSpPr>
          <p:cNvPr id="32" name="Straight Connector 31"/>
          <p:cNvCxnSpPr/>
          <p:nvPr/>
        </p:nvCxnSpPr>
        <p:spPr>
          <a:xfrm flipV="1">
            <a:off x="6893840" y="4036487"/>
            <a:ext cx="0" cy="1081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93841" y="4036486"/>
            <a:ext cx="517191"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7446702" y="3922188"/>
            <a:ext cx="1293216" cy="29651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350" dirty="0"/>
              <a:t>Strategy 1</a:t>
            </a:r>
          </a:p>
        </p:txBody>
      </p:sp>
      <p:sp>
        <p:nvSpPr>
          <p:cNvPr id="35" name="Rectangle 34"/>
          <p:cNvSpPr/>
          <p:nvPr/>
        </p:nvSpPr>
        <p:spPr>
          <a:xfrm>
            <a:off x="7456637" y="4421629"/>
            <a:ext cx="1293216" cy="29651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350" dirty="0"/>
              <a:t>Strategy 2</a:t>
            </a:r>
          </a:p>
        </p:txBody>
      </p:sp>
      <p:cxnSp>
        <p:nvCxnSpPr>
          <p:cNvPr id="36" name="Straight Connector 35"/>
          <p:cNvCxnSpPr/>
          <p:nvPr/>
        </p:nvCxnSpPr>
        <p:spPr>
          <a:xfrm>
            <a:off x="6929511" y="4575325"/>
            <a:ext cx="5171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893841" y="5118195"/>
            <a:ext cx="517191"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7446702" y="5003897"/>
            <a:ext cx="1293216" cy="29651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350" dirty="0"/>
              <a:t>Strategy 3</a:t>
            </a:r>
          </a:p>
        </p:txBody>
      </p:sp>
      <p:cxnSp>
        <p:nvCxnSpPr>
          <p:cNvPr id="4" name="Elbow Connector 3"/>
          <p:cNvCxnSpPr>
            <a:stCxn id="34" idx="3"/>
            <a:endCxn id="18" idx="3"/>
          </p:cNvCxnSpPr>
          <p:nvPr/>
        </p:nvCxnSpPr>
        <p:spPr>
          <a:xfrm flipH="1" flipV="1">
            <a:off x="7239000" y="3555781"/>
            <a:ext cx="1500918" cy="514664"/>
          </a:xfrm>
          <a:prstGeom prst="bentConnector3">
            <a:avLst>
              <a:gd name="adj1" fmla="val -11423"/>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34" idx="3"/>
            <a:endCxn id="17" idx="3"/>
          </p:cNvCxnSpPr>
          <p:nvPr/>
        </p:nvCxnSpPr>
        <p:spPr>
          <a:xfrm flipH="1" flipV="1">
            <a:off x="7248936" y="3076840"/>
            <a:ext cx="1490982" cy="993606"/>
          </a:xfrm>
          <a:prstGeom prst="bentConnector3">
            <a:avLst>
              <a:gd name="adj1" fmla="val -15332"/>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35" idx="3"/>
            <a:endCxn id="14" idx="3"/>
          </p:cNvCxnSpPr>
          <p:nvPr/>
        </p:nvCxnSpPr>
        <p:spPr>
          <a:xfrm flipH="1" flipV="1">
            <a:off x="7239002" y="2474074"/>
            <a:ext cx="1510853" cy="2095814"/>
          </a:xfrm>
          <a:prstGeom prst="bentConnector3">
            <a:avLst>
              <a:gd name="adj1" fmla="val -22865"/>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38" idx="3"/>
            <a:endCxn id="13" idx="3"/>
          </p:cNvCxnSpPr>
          <p:nvPr/>
        </p:nvCxnSpPr>
        <p:spPr>
          <a:xfrm flipH="1" flipV="1">
            <a:off x="7229067" y="1974631"/>
            <a:ext cx="1510853" cy="3177524"/>
          </a:xfrm>
          <a:prstGeom prst="bentConnector3">
            <a:avLst>
              <a:gd name="adj1" fmla="val -39125"/>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flipH="1" flipV="1">
            <a:off x="7282268" y="3555781"/>
            <a:ext cx="1500918" cy="514664"/>
          </a:xfrm>
          <a:prstGeom prst="bentConnector3">
            <a:avLst>
              <a:gd name="adj1" fmla="val -11423"/>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35" idx="3"/>
            <a:endCxn id="17" idx="3"/>
          </p:cNvCxnSpPr>
          <p:nvPr/>
        </p:nvCxnSpPr>
        <p:spPr>
          <a:xfrm flipH="1" flipV="1">
            <a:off x="7248937" y="3076841"/>
            <a:ext cx="1500917" cy="1493047"/>
          </a:xfrm>
          <a:prstGeom prst="bentConnector3">
            <a:avLst>
              <a:gd name="adj1" fmla="val -1523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38" idx="3"/>
          </p:cNvCxnSpPr>
          <p:nvPr/>
        </p:nvCxnSpPr>
        <p:spPr>
          <a:xfrm flipH="1" flipV="1">
            <a:off x="7282269" y="2474075"/>
            <a:ext cx="1457650" cy="2678081"/>
          </a:xfrm>
          <a:prstGeom prst="bentConnector4">
            <a:avLst>
              <a:gd name="adj1" fmla="val -11762"/>
              <a:gd name="adj2" fmla="val 100162"/>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Elbow Connector 46"/>
          <p:cNvCxnSpPr/>
          <p:nvPr/>
        </p:nvCxnSpPr>
        <p:spPr>
          <a:xfrm flipH="1" flipV="1">
            <a:off x="7272335" y="1974631"/>
            <a:ext cx="1510853" cy="3177524"/>
          </a:xfrm>
          <a:prstGeom prst="bentConnector3">
            <a:avLst>
              <a:gd name="adj1" fmla="val -39125"/>
            </a:avLst>
          </a:prstGeom>
          <a:ln>
            <a:headEnd type="triangle"/>
            <a:tailEnd type="non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2"/>
          <a:stretch>
            <a:fillRect/>
          </a:stretch>
        </p:blipFill>
        <p:spPr>
          <a:xfrm>
            <a:off x="9925803" y="-91328"/>
            <a:ext cx="2266197" cy="1699648"/>
          </a:xfrm>
          <a:prstGeom prst="rect">
            <a:avLst/>
          </a:prstGeom>
        </p:spPr>
      </p:pic>
      <p:cxnSp>
        <p:nvCxnSpPr>
          <p:cNvPr id="24" name="Elbow Connector 23"/>
          <p:cNvCxnSpPr>
            <a:stCxn id="6" idx="1"/>
            <a:endCxn id="26" idx="1"/>
          </p:cNvCxnSpPr>
          <p:nvPr/>
        </p:nvCxnSpPr>
        <p:spPr>
          <a:xfrm rot="10800000" flipH="1" flipV="1">
            <a:off x="2811648" y="2810705"/>
            <a:ext cx="1996217" cy="1832224"/>
          </a:xfrm>
          <a:prstGeom prst="bentConnector3">
            <a:avLst>
              <a:gd name="adj1" fmla="val -11452"/>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1"/>
          </p:nvPr>
        </p:nvSpPr>
        <p:spPr/>
        <p:txBody>
          <a:bodyPr/>
          <a:lstStyle/>
          <a:p>
            <a:r>
              <a:rPr lang="en-US" smtClean="0"/>
              <a:t>XPIndia2016</a:t>
            </a:r>
            <a:endParaRPr lang="en-US"/>
          </a:p>
        </p:txBody>
      </p:sp>
      <p:sp>
        <p:nvSpPr>
          <p:cNvPr id="5" name="Slide Number Placeholder 4"/>
          <p:cNvSpPr>
            <a:spLocks noGrp="1"/>
          </p:cNvSpPr>
          <p:nvPr>
            <p:ph type="sldNum" sz="quarter" idx="12"/>
          </p:nvPr>
        </p:nvSpPr>
        <p:spPr/>
        <p:txBody>
          <a:bodyPr/>
          <a:lstStyle/>
          <a:p>
            <a:fld id="{6F0A5858-2B4C-4E25-87FE-2225BDD7B69A}" type="slidenum">
              <a:rPr lang="en-IN" smtClean="0"/>
              <a:t>13</a:t>
            </a:fld>
            <a:endParaRPr lang="en-IN"/>
          </a:p>
        </p:txBody>
      </p:sp>
    </p:spTree>
    <p:extLst>
      <p:ext uri="{BB962C8B-B14F-4D97-AF65-F5344CB8AC3E}">
        <p14:creationId xmlns:p14="http://schemas.microsoft.com/office/powerpoint/2010/main" val="417135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500"/>
                                        <p:tgtEl>
                                          <p:spTgt spid="22"/>
                                        </p:tgtEl>
                                      </p:cBhvr>
                                    </p:animEffect>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27"/>
                                        </p:tgtEl>
                                      </p:cBhvr>
                                    </p:animEffect>
                                    <p:set>
                                      <p:cBhvr>
                                        <p:cTn id="20" dur="1" fill="hold">
                                          <p:stCondLst>
                                            <p:cond delay="499"/>
                                          </p:stCondLst>
                                        </p:cTn>
                                        <p:tgtEl>
                                          <p:spTgt spid="27"/>
                                        </p:tgtEl>
                                        <p:attrNameLst>
                                          <p:attrName>style.visibility</p:attrName>
                                        </p:attrNameLst>
                                      </p:cBhvr>
                                      <p:to>
                                        <p:strVal val="hidden"/>
                                      </p:to>
                                    </p:set>
                                  </p:childTnLst>
                                </p:cTn>
                              </p:par>
                              <p:par>
                                <p:cTn id="21" presetID="9" presetClass="exit" presetSubtype="0" fill="hold" nodeType="withEffect">
                                  <p:stCondLst>
                                    <p:cond delay="0"/>
                                  </p:stCondLst>
                                  <p:childTnLst>
                                    <p:animEffect transition="out" filter="dissolve">
                                      <p:cBhvr>
                                        <p:cTn id="22" dur="500"/>
                                        <p:tgtEl>
                                          <p:spTgt spid="22"/>
                                        </p:tgtEl>
                                      </p:cBhvr>
                                    </p:animEffect>
                                    <p:set>
                                      <p:cBhvr>
                                        <p:cTn id="23" dur="1" fill="hold">
                                          <p:stCondLst>
                                            <p:cond delay="499"/>
                                          </p:stCondLst>
                                        </p:cTn>
                                        <p:tgtEl>
                                          <p:spTgt spid="22"/>
                                        </p:tgtEl>
                                        <p:attrNameLst>
                                          <p:attrName>style.visibility</p:attrName>
                                        </p:attrNameLst>
                                      </p:cBhvr>
                                      <p:to>
                                        <p:strVal val="hidden"/>
                                      </p:to>
                                    </p:set>
                                  </p:childTnLst>
                                </p:cTn>
                              </p:par>
                              <p:par>
                                <p:cTn id="24" presetID="9" presetClass="exit" presetSubtype="0" fill="hold" nodeType="withEffect">
                                  <p:stCondLst>
                                    <p:cond delay="0"/>
                                  </p:stCondLst>
                                  <p:childTnLst>
                                    <p:animEffect transition="out" filter="dissolv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par>
                                <p:cTn id="27" presetID="9" presetClass="exit" presetSubtype="0" fill="hold" nodeType="withEffect">
                                  <p:stCondLst>
                                    <p:cond delay="0"/>
                                  </p:stCondLst>
                                  <p:childTnLst>
                                    <p:animEffect transition="out" filter="dissolve">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7"/>
                                        </p:tgtEl>
                                        <p:attrNameLst>
                                          <p:attrName>style.visibility</p:attrName>
                                        </p:attrNameLst>
                                      </p:cBhvr>
                                      <p:to>
                                        <p:strVal val="visible"/>
                                      </p:to>
                                    </p:set>
                                  </p:childTnLst>
                                </p:cTn>
                              </p:par>
                              <p:par>
                                <p:cTn id="34" presetID="10" presetClass="entr" presetSubtype="0" fill="hold"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par>
                                <p:cTn id="37" presetID="10"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10" presetClass="entr" presetSubtype="0"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nodeType="clickEffect">
                                  <p:stCondLst>
                                    <p:cond delay="0"/>
                                  </p:stCondLst>
                                  <p:childTnLst>
                                    <p:animEffect transition="out" filter="dissolve">
                                      <p:cBhvr>
                                        <p:cTn id="46" dur="500"/>
                                        <p:tgtEl>
                                          <p:spTgt spid="47"/>
                                        </p:tgtEl>
                                      </p:cBhvr>
                                    </p:animEffect>
                                    <p:set>
                                      <p:cBhvr>
                                        <p:cTn id="47" dur="1" fill="hold">
                                          <p:stCondLst>
                                            <p:cond delay="499"/>
                                          </p:stCondLst>
                                        </p:cTn>
                                        <p:tgtEl>
                                          <p:spTgt spid="47"/>
                                        </p:tgtEl>
                                        <p:attrNameLst>
                                          <p:attrName>style.visibility</p:attrName>
                                        </p:attrNameLst>
                                      </p:cBhvr>
                                      <p:to>
                                        <p:strVal val="hidden"/>
                                      </p:to>
                                    </p:set>
                                  </p:childTnLst>
                                </p:cTn>
                              </p:par>
                              <p:par>
                                <p:cTn id="48" presetID="9" presetClass="exit" presetSubtype="0" fill="hold" nodeType="withEffect">
                                  <p:stCondLst>
                                    <p:cond delay="0"/>
                                  </p:stCondLst>
                                  <p:childTnLst>
                                    <p:animEffect transition="out" filter="dissolve">
                                      <p:cBhvr>
                                        <p:cTn id="49" dur="500"/>
                                        <p:tgtEl>
                                          <p:spTgt spid="46"/>
                                        </p:tgtEl>
                                      </p:cBhvr>
                                    </p:animEffect>
                                    <p:set>
                                      <p:cBhvr>
                                        <p:cTn id="50" dur="1" fill="hold">
                                          <p:stCondLst>
                                            <p:cond delay="499"/>
                                          </p:stCondLst>
                                        </p:cTn>
                                        <p:tgtEl>
                                          <p:spTgt spid="46"/>
                                        </p:tgtEl>
                                        <p:attrNameLst>
                                          <p:attrName>style.visibility</p:attrName>
                                        </p:attrNameLst>
                                      </p:cBhvr>
                                      <p:to>
                                        <p:strVal val="hidden"/>
                                      </p:to>
                                    </p:set>
                                  </p:childTnLst>
                                </p:cTn>
                              </p:par>
                              <p:par>
                                <p:cTn id="51" presetID="9" presetClass="exit" presetSubtype="0" fill="hold" nodeType="withEffect">
                                  <p:stCondLst>
                                    <p:cond delay="0"/>
                                  </p:stCondLst>
                                  <p:childTnLst>
                                    <p:animEffect transition="out" filter="dissolve">
                                      <p:cBhvr>
                                        <p:cTn id="52" dur="500"/>
                                        <p:tgtEl>
                                          <p:spTgt spid="45"/>
                                        </p:tgtEl>
                                      </p:cBhvr>
                                    </p:animEffect>
                                    <p:set>
                                      <p:cBhvr>
                                        <p:cTn id="53" dur="1" fill="hold">
                                          <p:stCondLst>
                                            <p:cond delay="499"/>
                                          </p:stCondLst>
                                        </p:cTn>
                                        <p:tgtEl>
                                          <p:spTgt spid="45"/>
                                        </p:tgtEl>
                                        <p:attrNameLst>
                                          <p:attrName>style.visibility</p:attrName>
                                        </p:attrNameLst>
                                      </p:cBhvr>
                                      <p:to>
                                        <p:strVal val="hidden"/>
                                      </p:to>
                                    </p:set>
                                  </p:childTnLst>
                                </p:cTn>
                              </p:par>
                              <p:par>
                                <p:cTn id="54" presetID="9" presetClass="exit" presetSubtype="0" fill="hold" nodeType="withEffect">
                                  <p:stCondLst>
                                    <p:cond delay="0"/>
                                  </p:stCondLst>
                                  <p:childTnLst>
                                    <p:animEffect transition="out" filter="dissolve">
                                      <p:cBhvr>
                                        <p:cTn id="55" dur="500"/>
                                        <p:tgtEl>
                                          <p:spTgt spid="44"/>
                                        </p:tgtEl>
                                      </p:cBhvr>
                                    </p:animEffect>
                                    <p:set>
                                      <p:cBhvr>
                                        <p:cTn id="56" dur="1" fill="hold">
                                          <p:stCondLst>
                                            <p:cond delay="49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38032"/>
            <a:ext cx="7886700" cy="994172"/>
          </a:xfrm>
        </p:spPr>
        <p:txBody>
          <a:bodyPr/>
          <a:lstStyle/>
          <a:p>
            <a:r>
              <a:rPr lang="en-IN" dirty="0" smtClean="0"/>
              <a:t>Another design </a:t>
            </a:r>
            <a:endParaRPr lang="en-IN" dirty="0"/>
          </a:p>
        </p:txBody>
      </p:sp>
      <p:sp>
        <p:nvSpPr>
          <p:cNvPr id="3" name="Content Placeholder 2"/>
          <p:cNvSpPr>
            <a:spLocks noGrp="1"/>
          </p:cNvSpPr>
          <p:nvPr>
            <p:ph idx="1"/>
          </p:nvPr>
        </p:nvSpPr>
        <p:spPr>
          <a:xfrm>
            <a:off x="3133937" y="1953412"/>
            <a:ext cx="6166025" cy="3347001"/>
          </a:xfrm>
        </p:spPr>
        <p:txBody>
          <a:bodyPr/>
          <a:lstStyle/>
          <a:p>
            <a:endParaRPr lang="en-IN" dirty="0"/>
          </a:p>
        </p:txBody>
      </p:sp>
      <p:sp>
        <p:nvSpPr>
          <p:cNvPr id="6" name="Rectangle 5"/>
          <p:cNvSpPr/>
          <p:nvPr/>
        </p:nvSpPr>
        <p:spPr>
          <a:xfrm>
            <a:off x="2821173" y="2277201"/>
            <a:ext cx="1771650" cy="1117326"/>
          </a:xfrm>
          <a:prstGeom prst="rect">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IN" sz="1350" dirty="0"/>
              <a:t>Product</a:t>
            </a:r>
          </a:p>
          <a:p>
            <a:pPr algn="ctr"/>
            <a:endParaRPr lang="en-IN" sz="1350" dirty="0"/>
          </a:p>
          <a:p>
            <a:pPr algn="ctr"/>
            <a:r>
              <a:rPr lang="en-IN" sz="1350" dirty="0" err="1"/>
              <a:t>PricingStrategy</a:t>
            </a:r>
            <a:r>
              <a:rPr lang="en-IN" sz="1350" dirty="0"/>
              <a:t>  </a:t>
            </a:r>
          </a:p>
          <a:p>
            <a:pPr algn="ctr"/>
            <a:r>
              <a:rPr lang="en-IN" sz="1350" dirty="0" err="1"/>
              <a:t>QualityRule</a:t>
            </a:r>
            <a:endParaRPr lang="en-IN" sz="1350" dirty="0"/>
          </a:p>
          <a:p>
            <a:pPr algn="ctr"/>
            <a:endParaRPr lang="en-IN" sz="1350" dirty="0"/>
          </a:p>
        </p:txBody>
      </p:sp>
      <p:cxnSp>
        <p:nvCxnSpPr>
          <p:cNvPr id="7" name="Straight Connector 6"/>
          <p:cNvCxnSpPr/>
          <p:nvPr/>
        </p:nvCxnSpPr>
        <p:spPr>
          <a:xfrm>
            <a:off x="2821173" y="2574651"/>
            <a:ext cx="1752600" cy="9525"/>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2820839" y="3195564"/>
            <a:ext cx="1752600" cy="9525"/>
          </a:xfrm>
          <a:prstGeom prst="line">
            <a:avLst/>
          </a:prstGeom>
        </p:spPr>
        <p:style>
          <a:lnRef idx="1">
            <a:schemeClr val="dk1"/>
          </a:lnRef>
          <a:fillRef idx="0">
            <a:schemeClr val="dk1"/>
          </a:fillRef>
          <a:effectRef idx="0">
            <a:schemeClr val="dk1"/>
          </a:effectRef>
          <a:fontRef idx="minor">
            <a:schemeClr val="tx1"/>
          </a:fontRef>
        </p:style>
      </p:cxnSp>
      <p:sp>
        <p:nvSpPr>
          <p:cNvPr id="21" name="Rectangle 20"/>
          <p:cNvSpPr/>
          <p:nvPr/>
        </p:nvSpPr>
        <p:spPr>
          <a:xfrm>
            <a:off x="4807865" y="4272438"/>
            <a:ext cx="1771650" cy="740982"/>
          </a:xfrm>
          <a:prstGeom prst="rect">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IN" sz="1350" dirty="0" err="1"/>
              <a:t>PricingStrategy</a:t>
            </a:r>
            <a:endParaRPr lang="en-IN" sz="1350" dirty="0"/>
          </a:p>
          <a:p>
            <a:pPr algn="ctr"/>
            <a:endParaRPr lang="en-IN" sz="1350" dirty="0"/>
          </a:p>
          <a:p>
            <a:pPr algn="ctr"/>
            <a:r>
              <a:rPr lang="en-IN" sz="1350" dirty="0" err="1"/>
              <a:t>CompteCost</a:t>
            </a:r>
            <a:r>
              <a:rPr lang="en-IN" sz="1350" dirty="0"/>
              <a:t>()</a:t>
            </a:r>
          </a:p>
        </p:txBody>
      </p:sp>
      <p:cxnSp>
        <p:nvCxnSpPr>
          <p:cNvPr id="22" name="Straight Connector 21"/>
          <p:cNvCxnSpPr/>
          <p:nvPr/>
        </p:nvCxnSpPr>
        <p:spPr>
          <a:xfrm>
            <a:off x="4780482" y="4601479"/>
            <a:ext cx="1752600" cy="9525"/>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rot="16200000">
            <a:off x="6817640" y="4731812"/>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24" name="Isosceles Triangle 23"/>
          <p:cNvSpPr/>
          <p:nvPr/>
        </p:nvSpPr>
        <p:spPr>
          <a:xfrm rot="16200000">
            <a:off x="6548465" y="4722287"/>
            <a:ext cx="214503" cy="171450"/>
          </a:xfrm>
          <a:prstGeom prst="triangl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350" dirty="0"/>
              <a:t>                </a:t>
            </a:r>
          </a:p>
        </p:txBody>
      </p:sp>
      <p:cxnSp>
        <p:nvCxnSpPr>
          <p:cNvPr id="25" name="Straight Connector 24"/>
          <p:cNvCxnSpPr/>
          <p:nvPr/>
        </p:nvCxnSpPr>
        <p:spPr>
          <a:xfrm flipV="1">
            <a:off x="6893840" y="4036487"/>
            <a:ext cx="0" cy="1081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893841" y="4036486"/>
            <a:ext cx="517191"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7446702" y="3922188"/>
            <a:ext cx="1293216" cy="29651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350" dirty="0"/>
              <a:t>Strategy 1</a:t>
            </a:r>
          </a:p>
        </p:txBody>
      </p:sp>
      <p:sp>
        <p:nvSpPr>
          <p:cNvPr id="28" name="Rectangle 27"/>
          <p:cNvSpPr/>
          <p:nvPr/>
        </p:nvSpPr>
        <p:spPr>
          <a:xfrm>
            <a:off x="7456637" y="4421629"/>
            <a:ext cx="1293216" cy="29651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350" dirty="0"/>
              <a:t>Strategy 2</a:t>
            </a:r>
          </a:p>
        </p:txBody>
      </p:sp>
      <p:cxnSp>
        <p:nvCxnSpPr>
          <p:cNvPr id="29" name="Straight Connector 28"/>
          <p:cNvCxnSpPr/>
          <p:nvPr/>
        </p:nvCxnSpPr>
        <p:spPr>
          <a:xfrm>
            <a:off x="6929511" y="4575325"/>
            <a:ext cx="5171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893841" y="5118195"/>
            <a:ext cx="517191"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446702" y="5003897"/>
            <a:ext cx="1293216" cy="29651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350" dirty="0"/>
              <a:t>Strategy 3</a:t>
            </a:r>
          </a:p>
        </p:txBody>
      </p:sp>
      <p:sp>
        <p:nvSpPr>
          <p:cNvPr id="51" name="Rectangle 50"/>
          <p:cNvSpPr/>
          <p:nvPr/>
        </p:nvSpPr>
        <p:spPr>
          <a:xfrm>
            <a:off x="4891040" y="2423192"/>
            <a:ext cx="1771650" cy="740982"/>
          </a:xfrm>
          <a:prstGeom prst="rect">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IN" sz="1350" dirty="0" err="1"/>
              <a:t>QualityRule</a:t>
            </a:r>
            <a:endParaRPr lang="en-IN" sz="1350" dirty="0"/>
          </a:p>
          <a:p>
            <a:pPr algn="ctr"/>
            <a:endParaRPr lang="en-IN" sz="1350" dirty="0"/>
          </a:p>
          <a:p>
            <a:pPr algn="ctr"/>
            <a:r>
              <a:rPr lang="en-IN" sz="1350" dirty="0"/>
              <a:t>Quality()</a:t>
            </a:r>
          </a:p>
        </p:txBody>
      </p:sp>
      <p:cxnSp>
        <p:nvCxnSpPr>
          <p:cNvPr id="52" name="Straight Connector 51"/>
          <p:cNvCxnSpPr/>
          <p:nvPr/>
        </p:nvCxnSpPr>
        <p:spPr>
          <a:xfrm>
            <a:off x="4901907" y="2682987"/>
            <a:ext cx="1752600" cy="9525"/>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rot="16200000">
            <a:off x="6890997" y="2809180"/>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54" name="Isosceles Triangle 53"/>
          <p:cNvSpPr/>
          <p:nvPr/>
        </p:nvSpPr>
        <p:spPr>
          <a:xfrm rot="16200000">
            <a:off x="6621822" y="2799655"/>
            <a:ext cx="214503" cy="171450"/>
          </a:xfrm>
          <a:prstGeom prst="triangl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350" dirty="0"/>
              <a:t>                </a:t>
            </a:r>
          </a:p>
        </p:txBody>
      </p:sp>
      <p:cxnSp>
        <p:nvCxnSpPr>
          <p:cNvPr id="55" name="Straight Connector 54"/>
          <p:cNvCxnSpPr/>
          <p:nvPr/>
        </p:nvCxnSpPr>
        <p:spPr>
          <a:xfrm flipV="1">
            <a:off x="6967197" y="2574651"/>
            <a:ext cx="0" cy="620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952458" y="2572991"/>
            <a:ext cx="517191"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7484723" y="2399980"/>
            <a:ext cx="1293216" cy="29651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350" dirty="0"/>
              <a:t>Rule 1</a:t>
            </a:r>
          </a:p>
        </p:txBody>
      </p:sp>
      <p:sp>
        <p:nvSpPr>
          <p:cNvPr id="58" name="Rectangle 57"/>
          <p:cNvSpPr/>
          <p:nvPr/>
        </p:nvSpPr>
        <p:spPr>
          <a:xfrm>
            <a:off x="7494659" y="3010478"/>
            <a:ext cx="1293216" cy="29651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350" dirty="0"/>
              <a:t>Rule 2</a:t>
            </a:r>
          </a:p>
        </p:txBody>
      </p:sp>
      <p:cxnSp>
        <p:nvCxnSpPr>
          <p:cNvPr id="59" name="Straight Connector 58"/>
          <p:cNvCxnSpPr/>
          <p:nvPr/>
        </p:nvCxnSpPr>
        <p:spPr>
          <a:xfrm>
            <a:off x="6967533" y="3164174"/>
            <a:ext cx="5171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6" idx="3"/>
          </p:cNvCxnSpPr>
          <p:nvPr/>
        </p:nvCxnSpPr>
        <p:spPr>
          <a:xfrm>
            <a:off x="4592824" y="2835864"/>
            <a:ext cx="2610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p:cNvCxnSpPr>
            <a:endCxn id="21" idx="1"/>
          </p:cNvCxnSpPr>
          <p:nvPr/>
        </p:nvCxnSpPr>
        <p:spPr>
          <a:xfrm rot="16200000" flipH="1">
            <a:off x="3737617" y="3572682"/>
            <a:ext cx="1248402" cy="8920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stretch>
            <a:fillRect/>
          </a:stretch>
        </p:blipFill>
        <p:spPr>
          <a:xfrm>
            <a:off x="9346742" y="0"/>
            <a:ext cx="2917371" cy="1641021"/>
          </a:xfrm>
          <a:prstGeom prst="rect">
            <a:avLst/>
          </a:prstGeom>
        </p:spPr>
      </p:pic>
      <p:sp>
        <p:nvSpPr>
          <p:cNvPr id="4" name="Footer Placeholder 3"/>
          <p:cNvSpPr>
            <a:spLocks noGrp="1"/>
          </p:cNvSpPr>
          <p:nvPr>
            <p:ph type="ftr" sz="quarter" idx="11"/>
          </p:nvPr>
        </p:nvSpPr>
        <p:spPr/>
        <p:txBody>
          <a:bodyPr/>
          <a:lstStyle/>
          <a:p>
            <a:r>
              <a:rPr lang="en-US" smtClean="0"/>
              <a:t>XPIndia2016</a:t>
            </a:r>
            <a:endParaRPr lang="en-US"/>
          </a:p>
        </p:txBody>
      </p:sp>
      <p:sp>
        <p:nvSpPr>
          <p:cNvPr id="5" name="Slide Number Placeholder 4"/>
          <p:cNvSpPr>
            <a:spLocks noGrp="1"/>
          </p:cNvSpPr>
          <p:nvPr>
            <p:ph type="sldNum" sz="quarter" idx="12"/>
          </p:nvPr>
        </p:nvSpPr>
        <p:spPr/>
        <p:txBody>
          <a:bodyPr/>
          <a:lstStyle/>
          <a:p>
            <a:fld id="{6F0A5858-2B4C-4E25-87FE-2225BDD7B69A}" type="slidenum">
              <a:rPr lang="en-IN" smtClean="0"/>
              <a:t>14</a:t>
            </a:fld>
            <a:endParaRPr lang="en-IN"/>
          </a:p>
        </p:txBody>
      </p:sp>
    </p:spTree>
    <p:extLst>
      <p:ext uri="{BB962C8B-B14F-4D97-AF65-F5344CB8AC3E}">
        <p14:creationId xmlns:p14="http://schemas.microsoft.com/office/powerpoint/2010/main" val="6315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4949" y="9988"/>
            <a:ext cx="7886700" cy="994172"/>
          </a:xfrm>
        </p:spPr>
        <p:txBody>
          <a:bodyPr/>
          <a:lstStyle/>
          <a:p>
            <a:r>
              <a:rPr lang="en-IN" dirty="0" smtClean="0"/>
              <a:t>Which design is better ?</a:t>
            </a:r>
            <a:endParaRPr lang="en-IN" dirty="0"/>
          </a:p>
        </p:txBody>
      </p:sp>
      <p:pic>
        <p:nvPicPr>
          <p:cNvPr id="40" name="Picture 39"/>
          <p:cNvPicPr>
            <a:picLocks noChangeAspect="1"/>
          </p:cNvPicPr>
          <p:nvPr/>
        </p:nvPicPr>
        <p:blipFill>
          <a:blip r:embed="rId2"/>
          <a:stretch>
            <a:fillRect/>
          </a:stretch>
        </p:blipFill>
        <p:spPr>
          <a:xfrm>
            <a:off x="1775491" y="1610867"/>
            <a:ext cx="4046898" cy="2411976"/>
          </a:xfrm>
          <a:prstGeom prst="rect">
            <a:avLst/>
          </a:prstGeom>
        </p:spPr>
      </p:pic>
      <p:pic>
        <p:nvPicPr>
          <p:cNvPr id="41" name="Picture 40"/>
          <p:cNvPicPr>
            <a:picLocks noChangeAspect="1"/>
          </p:cNvPicPr>
          <p:nvPr/>
        </p:nvPicPr>
        <p:blipFill>
          <a:blip r:embed="rId3"/>
          <a:stretch>
            <a:fillRect/>
          </a:stretch>
        </p:blipFill>
        <p:spPr>
          <a:xfrm>
            <a:off x="6505432" y="1867778"/>
            <a:ext cx="3659044" cy="1352393"/>
          </a:xfrm>
          <a:prstGeom prst="rect">
            <a:avLst/>
          </a:prstGeom>
        </p:spPr>
      </p:pic>
      <p:cxnSp>
        <p:nvCxnSpPr>
          <p:cNvPr id="44" name="Straight Connector 43"/>
          <p:cNvCxnSpPr/>
          <p:nvPr/>
        </p:nvCxnSpPr>
        <p:spPr>
          <a:xfrm>
            <a:off x="6163910" y="2392625"/>
            <a:ext cx="0" cy="2466833"/>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p:cNvCxnSpPr/>
          <p:nvPr/>
        </p:nvCxnSpPr>
        <p:spPr>
          <a:xfrm>
            <a:off x="6505432" y="3510563"/>
            <a:ext cx="2313296" cy="9119"/>
          </a:xfrm>
          <a:prstGeom prst="line">
            <a:avLst/>
          </a:prstGeom>
        </p:spPr>
        <p:style>
          <a:lnRef idx="1">
            <a:schemeClr val="dk1"/>
          </a:lnRef>
          <a:fillRef idx="0">
            <a:schemeClr val="dk1"/>
          </a:fillRef>
          <a:effectRef idx="0">
            <a:schemeClr val="dk1"/>
          </a:effectRef>
          <a:fontRef idx="minor">
            <a:schemeClr val="tx1"/>
          </a:fontRef>
        </p:style>
      </p:cxnSp>
      <p:pic>
        <p:nvPicPr>
          <p:cNvPr id="49" name="Picture 48"/>
          <p:cNvPicPr>
            <a:picLocks noChangeAspect="1"/>
          </p:cNvPicPr>
          <p:nvPr/>
        </p:nvPicPr>
        <p:blipFill>
          <a:blip r:embed="rId4"/>
          <a:stretch>
            <a:fillRect/>
          </a:stretch>
        </p:blipFill>
        <p:spPr>
          <a:xfrm>
            <a:off x="6505433" y="3626041"/>
            <a:ext cx="3828031" cy="2009785"/>
          </a:xfrm>
          <a:prstGeom prst="rect">
            <a:avLst/>
          </a:prstGeom>
        </p:spPr>
      </p:pic>
      <p:pic>
        <p:nvPicPr>
          <p:cNvPr id="3" name="Picture 2"/>
          <p:cNvPicPr>
            <a:picLocks noChangeAspect="1"/>
          </p:cNvPicPr>
          <p:nvPr/>
        </p:nvPicPr>
        <p:blipFill>
          <a:blip r:embed="rId5"/>
          <a:stretch>
            <a:fillRect/>
          </a:stretch>
        </p:blipFill>
        <p:spPr>
          <a:xfrm>
            <a:off x="9314220" y="-34170"/>
            <a:ext cx="2877780" cy="1611556"/>
          </a:xfrm>
          <a:prstGeom prst="rect">
            <a:avLst/>
          </a:prstGeom>
        </p:spPr>
      </p:pic>
      <p:sp>
        <p:nvSpPr>
          <p:cNvPr id="4" name="Footer Placeholder 3"/>
          <p:cNvSpPr>
            <a:spLocks noGrp="1"/>
          </p:cNvSpPr>
          <p:nvPr>
            <p:ph type="ftr" sz="quarter" idx="11"/>
          </p:nvPr>
        </p:nvSpPr>
        <p:spPr/>
        <p:txBody>
          <a:bodyPr/>
          <a:lstStyle/>
          <a:p>
            <a:r>
              <a:rPr lang="en-US" smtClean="0"/>
              <a:t>XPIndia2016</a:t>
            </a:r>
            <a:endParaRPr lang="en-US"/>
          </a:p>
        </p:txBody>
      </p:sp>
      <p:sp>
        <p:nvSpPr>
          <p:cNvPr id="5" name="Slide Number Placeholder 4"/>
          <p:cNvSpPr>
            <a:spLocks noGrp="1"/>
          </p:cNvSpPr>
          <p:nvPr>
            <p:ph type="sldNum" sz="quarter" idx="12"/>
          </p:nvPr>
        </p:nvSpPr>
        <p:spPr/>
        <p:txBody>
          <a:bodyPr/>
          <a:lstStyle/>
          <a:p>
            <a:fld id="{6F0A5858-2B4C-4E25-87FE-2225BDD7B69A}" type="slidenum">
              <a:rPr lang="en-IN" smtClean="0"/>
              <a:t>15</a:t>
            </a:fld>
            <a:endParaRPr lang="en-IN"/>
          </a:p>
        </p:txBody>
      </p:sp>
    </p:spTree>
    <p:extLst>
      <p:ext uri="{BB962C8B-B14F-4D97-AF65-F5344CB8AC3E}">
        <p14:creationId xmlns:p14="http://schemas.microsoft.com/office/powerpoint/2010/main" val="78473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0404" y="0"/>
            <a:ext cx="7886700" cy="994172"/>
          </a:xfrm>
        </p:spPr>
        <p:txBody>
          <a:bodyPr/>
          <a:lstStyle/>
          <a:p>
            <a:r>
              <a:rPr lang="en-IN" dirty="0" smtClean="0"/>
              <a:t>Which design is better ?</a:t>
            </a:r>
            <a:endParaRPr lang="en-IN" dirty="0"/>
          </a:p>
        </p:txBody>
      </p:sp>
      <p:sp>
        <p:nvSpPr>
          <p:cNvPr id="3" name="Content Placeholder 2"/>
          <p:cNvSpPr>
            <a:spLocks noGrp="1"/>
          </p:cNvSpPr>
          <p:nvPr>
            <p:ph idx="1"/>
          </p:nvPr>
        </p:nvSpPr>
        <p:spPr/>
        <p:txBody>
          <a:bodyPr>
            <a:normAutofit/>
          </a:bodyPr>
          <a:lstStyle/>
          <a:p>
            <a:r>
              <a:rPr lang="en-IN" dirty="0" smtClean="0"/>
              <a:t>Answer is : it depends </a:t>
            </a:r>
          </a:p>
          <a:p>
            <a:r>
              <a:rPr lang="en-IN" dirty="0" smtClean="0"/>
              <a:t>Dependents on what ?</a:t>
            </a:r>
          </a:p>
          <a:p>
            <a:endParaRPr lang="en-IN" dirty="0"/>
          </a:p>
          <a:p>
            <a:endParaRPr lang="en-IN" dirty="0" smtClean="0"/>
          </a:p>
          <a:p>
            <a:endParaRPr lang="en-IN" dirty="0"/>
          </a:p>
          <a:p>
            <a:endParaRPr lang="en-IN" dirty="0" smtClean="0"/>
          </a:p>
          <a:p>
            <a:endParaRPr lang="en-IN" dirty="0"/>
          </a:p>
          <a:p>
            <a:endParaRPr lang="en-IN" dirty="0" smtClean="0"/>
          </a:p>
          <a:p>
            <a:r>
              <a:rPr lang="en-IN" dirty="0" smtClean="0"/>
              <a:t>Lest try to define this context</a:t>
            </a:r>
            <a:endParaRPr lang="en-IN" dirty="0"/>
          </a:p>
        </p:txBody>
      </p:sp>
      <p:sp>
        <p:nvSpPr>
          <p:cNvPr id="6" name="Explosion 1 5"/>
          <p:cNvSpPr/>
          <p:nvPr/>
        </p:nvSpPr>
        <p:spPr>
          <a:xfrm>
            <a:off x="4397287" y="2394139"/>
            <a:ext cx="3527513" cy="2627805"/>
          </a:xfrm>
          <a:prstGeom prst="irregularSeal1">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IN" sz="3200" dirty="0"/>
              <a:t>Context </a:t>
            </a:r>
          </a:p>
        </p:txBody>
      </p:sp>
      <p:pic>
        <p:nvPicPr>
          <p:cNvPr id="7" name="Picture 6"/>
          <p:cNvPicPr>
            <a:picLocks noChangeAspect="1"/>
          </p:cNvPicPr>
          <p:nvPr/>
        </p:nvPicPr>
        <p:blipFill>
          <a:blip r:embed="rId2"/>
          <a:stretch>
            <a:fillRect/>
          </a:stretch>
        </p:blipFill>
        <p:spPr>
          <a:xfrm>
            <a:off x="7621329" y="1"/>
            <a:ext cx="3046672" cy="1706137"/>
          </a:xfrm>
          <a:prstGeom prst="rect">
            <a:avLst/>
          </a:prstGeom>
        </p:spPr>
      </p:pic>
      <p:sp>
        <p:nvSpPr>
          <p:cNvPr id="4" name="Footer Placeholder 3"/>
          <p:cNvSpPr>
            <a:spLocks noGrp="1"/>
          </p:cNvSpPr>
          <p:nvPr>
            <p:ph type="ftr" sz="quarter" idx="11"/>
          </p:nvPr>
        </p:nvSpPr>
        <p:spPr/>
        <p:txBody>
          <a:bodyPr/>
          <a:lstStyle/>
          <a:p>
            <a:r>
              <a:rPr lang="en-US" smtClean="0"/>
              <a:t>XPIndia2016</a:t>
            </a:r>
            <a:endParaRPr lang="en-US"/>
          </a:p>
        </p:txBody>
      </p:sp>
      <p:sp>
        <p:nvSpPr>
          <p:cNvPr id="5" name="Slide Number Placeholder 4"/>
          <p:cNvSpPr>
            <a:spLocks noGrp="1"/>
          </p:cNvSpPr>
          <p:nvPr>
            <p:ph type="sldNum" sz="quarter" idx="12"/>
          </p:nvPr>
        </p:nvSpPr>
        <p:spPr/>
        <p:txBody>
          <a:bodyPr/>
          <a:lstStyle/>
          <a:p>
            <a:fld id="{6F0A5858-2B4C-4E25-87FE-2225BDD7B69A}" type="slidenum">
              <a:rPr lang="en-IN" smtClean="0"/>
              <a:t>16</a:t>
            </a:fld>
            <a:endParaRPr lang="en-IN"/>
          </a:p>
        </p:txBody>
      </p:sp>
    </p:spTree>
    <p:extLst>
      <p:ext uri="{BB962C8B-B14F-4D97-AF65-F5344CB8AC3E}">
        <p14:creationId xmlns:p14="http://schemas.microsoft.com/office/powerpoint/2010/main" val="318567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Which design is better ?</a:t>
            </a:r>
          </a:p>
        </p:txBody>
      </p:sp>
      <p:pic>
        <p:nvPicPr>
          <p:cNvPr id="5" name="Content Placeholder 4"/>
          <p:cNvPicPr>
            <a:picLocks noGrp="1" noChangeAspect="1"/>
          </p:cNvPicPr>
          <p:nvPr>
            <p:ph idx="1"/>
          </p:nvPr>
        </p:nvPicPr>
        <p:blipFill>
          <a:blip r:embed="rId2"/>
          <a:stretch>
            <a:fillRect/>
          </a:stretch>
        </p:blipFill>
        <p:spPr>
          <a:xfrm>
            <a:off x="2654665" y="1690690"/>
            <a:ext cx="5285690" cy="1950889"/>
          </a:xfrm>
          <a:prstGeom prst="rect">
            <a:avLst/>
          </a:prstGeom>
        </p:spPr>
      </p:pic>
      <p:pic>
        <p:nvPicPr>
          <p:cNvPr id="4" name="Picture 3"/>
          <p:cNvPicPr>
            <a:picLocks noChangeAspect="1"/>
          </p:cNvPicPr>
          <p:nvPr/>
        </p:nvPicPr>
        <p:blipFill>
          <a:blip r:embed="rId3"/>
          <a:stretch>
            <a:fillRect/>
          </a:stretch>
        </p:blipFill>
        <p:spPr>
          <a:xfrm>
            <a:off x="9674042" y="0"/>
            <a:ext cx="2517958" cy="1410056"/>
          </a:xfrm>
          <a:prstGeom prst="rect">
            <a:avLst/>
          </a:prstGeom>
        </p:spPr>
      </p:pic>
      <p:pic>
        <p:nvPicPr>
          <p:cNvPr id="6" name="Picture 2" descr="http://vignette2.wikia.nocookie.net/goodluckcharlie/images/4/48/Tick-mark-icon-png-6619.png/revision/latest?cb=2013122713433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0329" y="3016253"/>
            <a:ext cx="1276741" cy="12767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82039" y="4443922"/>
            <a:ext cx="6713248" cy="461665"/>
          </a:xfrm>
          <a:prstGeom prst="rect">
            <a:avLst/>
          </a:prstGeom>
        </p:spPr>
        <p:txBody>
          <a:bodyPr wrap="none">
            <a:spAutoFit/>
          </a:bodyPr>
          <a:lstStyle/>
          <a:p>
            <a:r>
              <a:rPr lang="en-IN" sz="2400" dirty="0"/>
              <a:t>If mostly we will </a:t>
            </a:r>
            <a:r>
              <a:rPr lang="en-IN" sz="2400" dirty="0"/>
              <a:t>be only </a:t>
            </a:r>
            <a:r>
              <a:rPr lang="en-IN" sz="2400" dirty="0"/>
              <a:t>adding / removing products</a:t>
            </a:r>
            <a:endParaRPr lang="en-IN" sz="2400" dirty="0"/>
          </a:p>
        </p:txBody>
      </p:sp>
      <p:sp>
        <p:nvSpPr>
          <p:cNvPr id="3" name="Footer Placeholder 2"/>
          <p:cNvSpPr>
            <a:spLocks noGrp="1"/>
          </p:cNvSpPr>
          <p:nvPr>
            <p:ph type="ftr" sz="quarter" idx="11"/>
          </p:nvPr>
        </p:nvSpPr>
        <p:spPr/>
        <p:txBody>
          <a:bodyPr/>
          <a:lstStyle/>
          <a:p>
            <a:r>
              <a:rPr lang="en-US" smtClean="0"/>
              <a:t>XPIndia2016</a:t>
            </a:r>
            <a:endParaRPr lang="en-US"/>
          </a:p>
        </p:txBody>
      </p:sp>
      <p:sp>
        <p:nvSpPr>
          <p:cNvPr id="8" name="Slide Number Placeholder 7"/>
          <p:cNvSpPr>
            <a:spLocks noGrp="1"/>
          </p:cNvSpPr>
          <p:nvPr>
            <p:ph type="sldNum" sz="quarter" idx="12"/>
          </p:nvPr>
        </p:nvSpPr>
        <p:spPr/>
        <p:txBody>
          <a:bodyPr/>
          <a:lstStyle/>
          <a:p>
            <a:fld id="{6F0A5858-2B4C-4E25-87FE-2225BDD7B69A}" type="slidenum">
              <a:rPr lang="en-IN" smtClean="0"/>
              <a:t>17</a:t>
            </a:fld>
            <a:endParaRPr lang="en-IN"/>
          </a:p>
        </p:txBody>
      </p:sp>
    </p:spTree>
    <p:extLst>
      <p:ext uri="{BB962C8B-B14F-4D97-AF65-F5344CB8AC3E}">
        <p14:creationId xmlns:p14="http://schemas.microsoft.com/office/powerpoint/2010/main" val="404458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Content Placeholder 37"/>
          <p:cNvPicPr>
            <a:picLocks noGrp="1" noChangeAspect="1"/>
          </p:cNvPicPr>
          <p:nvPr>
            <p:ph idx="1"/>
          </p:nvPr>
        </p:nvPicPr>
        <p:blipFill>
          <a:blip r:embed="rId2"/>
          <a:stretch>
            <a:fillRect/>
          </a:stretch>
        </p:blipFill>
        <p:spPr>
          <a:xfrm>
            <a:off x="1949204" y="1563694"/>
            <a:ext cx="5633032" cy="3038392"/>
          </a:xfrm>
          <a:prstGeom prst="rect">
            <a:avLst/>
          </a:prstGeom>
        </p:spPr>
      </p:pic>
      <p:sp>
        <p:nvSpPr>
          <p:cNvPr id="39" name="Title 1"/>
          <p:cNvSpPr txBox="1">
            <a:spLocks/>
          </p:cNvSpPr>
          <p:nvPr/>
        </p:nvSpPr>
        <p:spPr>
          <a:xfrm>
            <a:off x="2242802" y="405126"/>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IN" dirty="0"/>
              <a:t>Which design is better ?</a:t>
            </a:r>
            <a:endParaRPr lang="en-IN" dirty="0"/>
          </a:p>
        </p:txBody>
      </p:sp>
      <p:pic>
        <p:nvPicPr>
          <p:cNvPr id="40" name="Picture 39"/>
          <p:cNvPicPr>
            <a:picLocks noChangeAspect="1"/>
          </p:cNvPicPr>
          <p:nvPr/>
        </p:nvPicPr>
        <p:blipFill>
          <a:blip r:embed="rId3"/>
          <a:stretch>
            <a:fillRect/>
          </a:stretch>
        </p:blipFill>
        <p:spPr>
          <a:xfrm>
            <a:off x="9674042" y="0"/>
            <a:ext cx="2517958" cy="1410056"/>
          </a:xfrm>
          <a:prstGeom prst="rect">
            <a:avLst/>
          </a:prstGeom>
        </p:spPr>
      </p:pic>
      <p:pic>
        <p:nvPicPr>
          <p:cNvPr id="41" name="Picture 2" descr="http://vignette2.wikia.nocookie.net/goodluckcharlie/images/4/48/Tick-mark-icon-png-6619.png/revision/latest?cb=2013122713433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68661" y="3325346"/>
            <a:ext cx="1276741" cy="1276741"/>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2811887" y="4795270"/>
            <a:ext cx="7598536" cy="1200329"/>
          </a:xfrm>
          <a:prstGeom prst="rect">
            <a:avLst/>
          </a:prstGeom>
        </p:spPr>
        <p:txBody>
          <a:bodyPr wrap="square">
            <a:spAutoFit/>
          </a:bodyPr>
          <a:lstStyle/>
          <a:p>
            <a:pPr marL="285750" indent="-285750">
              <a:buFont typeface="Arial" panose="020B0604020202020204" pitchFamily="34" charset="0"/>
              <a:buChar char="•"/>
            </a:pPr>
            <a:r>
              <a:rPr lang="en-IN" sz="2400" dirty="0"/>
              <a:t>We will be </a:t>
            </a:r>
            <a:r>
              <a:rPr lang="en-IN" sz="2400" dirty="0"/>
              <a:t>constantly adding </a:t>
            </a:r>
            <a:r>
              <a:rPr lang="en-IN" sz="2400" dirty="0"/>
              <a:t>new </a:t>
            </a:r>
            <a:r>
              <a:rPr lang="en-IN" sz="2400" dirty="0"/>
              <a:t>products , also </a:t>
            </a:r>
            <a:endParaRPr lang="en-IN" sz="2400" dirty="0"/>
          </a:p>
          <a:p>
            <a:pPr marL="285750" indent="-285750">
              <a:buFont typeface="Arial" panose="020B0604020202020204" pitchFamily="34" charset="0"/>
              <a:buChar char="•"/>
            </a:pPr>
            <a:r>
              <a:rPr lang="en-IN" sz="2400" dirty="0"/>
              <a:t>We </a:t>
            </a:r>
            <a:r>
              <a:rPr lang="en-IN" sz="2400" dirty="0"/>
              <a:t>need </a:t>
            </a:r>
            <a:r>
              <a:rPr lang="en-IN" sz="2400" dirty="0"/>
              <a:t>to modify pricing strategy </a:t>
            </a:r>
            <a:r>
              <a:rPr lang="en-IN" sz="2400" dirty="0"/>
              <a:t>every now and then for </a:t>
            </a:r>
            <a:r>
              <a:rPr lang="en-IN" sz="2400" dirty="0"/>
              <a:t>existing products </a:t>
            </a:r>
          </a:p>
        </p:txBody>
      </p:sp>
      <p:sp>
        <p:nvSpPr>
          <p:cNvPr id="2" name="Footer Placeholder 1"/>
          <p:cNvSpPr>
            <a:spLocks noGrp="1"/>
          </p:cNvSpPr>
          <p:nvPr>
            <p:ph type="ftr" sz="quarter" idx="11"/>
          </p:nvPr>
        </p:nvSpPr>
        <p:spPr/>
        <p:txBody>
          <a:bodyPr/>
          <a:lstStyle/>
          <a:p>
            <a:r>
              <a:rPr lang="en-US" smtClean="0"/>
              <a:t>XPIndia2016</a:t>
            </a:r>
            <a:endParaRPr lang="en-US"/>
          </a:p>
        </p:txBody>
      </p:sp>
      <p:sp>
        <p:nvSpPr>
          <p:cNvPr id="3" name="Slide Number Placeholder 2"/>
          <p:cNvSpPr>
            <a:spLocks noGrp="1"/>
          </p:cNvSpPr>
          <p:nvPr>
            <p:ph type="sldNum" sz="quarter" idx="12"/>
          </p:nvPr>
        </p:nvSpPr>
        <p:spPr/>
        <p:txBody>
          <a:bodyPr/>
          <a:lstStyle/>
          <a:p>
            <a:fld id="{6F0A5858-2B4C-4E25-87FE-2225BDD7B69A}" type="slidenum">
              <a:rPr lang="en-IN" smtClean="0"/>
              <a:t>18</a:t>
            </a:fld>
            <a:endParaRPr lang="en-IN"/>
          </a:p>
        </p:txBody>
      </p:sp>
    </p:spTree>
    <p:extLst>
      <p:ext uri="{BB962C8B-B14F-4D97-AF65-F5344CB8AC3E}">
        <p14:creationId xmlns:p14="http://schemas.microsoft.com/office/powerpoint/2010/main" val="247847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607949" y="1708085"/>
            <a:ext cx="4596864" cy="2419402"/>
          </a:xfrm>
          <a:prstGeom prst="rect">
            <a:avLst/>
          </a:prstGeom>
        </p:spPr>
      </p:pic>
      <p:sp>
        <p:nvSpPr>
          <p:cNvPr id="5" name="Title 1"/>
          <p:cNvSpPr txBox="1">
            <a:spLocks/>
          </p:cNvSpPr>
          <p:nvPr/>
        </p:nvSpPr>
        <p:spPr>
          <a:xfrm>
            <a:off x="2049618" y="382523"/>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IN" dirty="0"/>
              <a:t>Which design is better ?</a:t>
            </a:r>
            <a:endParaRPr lang="en-IN" dirty="0"/>
          </a:p>
        </p:txBody>
      </p:sp>
      <p:pic>
        <p:nvPicPr>
          <p:cNvPr id="6" name="Picture 5"/>
          <p:cNvPicPr>
            <a:picLocks noChangeAspect="1"/>
          </p:cNvPicPr>
          <p:nvPr/>
        </p:nvPicPr>
        <p:blipFill>
          <a:blip r:embed="rId3"/>
          <a:stretch>
            <a:fillRect/>
          </a:stretch>
        </p:blipFill>
        <p:spPr>
          <a:xfrm>
            <a:off x="9674042" y="0"/>
            <a:ext cx="2517958" cy="1410056"/>
          </a:xfrm>
          <a:prstGeom prst="rect">
            <a:avLst/>
          </a:prstGeom>
        </p:spPr>
      </p:pic>
      <p:sp>
        <p:nvSpPr>
          <p:cNvPr id="7" name="Rectangle 6"/>
          <p:cNvSpPr/>
          <p:nvPr/>
        </p:nvSpPr>
        <p:spPr>
          <a:xfrm>
            <a:off x="2155066" y="4622054"/>
            <a:ext cx="7781252" cy="830997"/>
          </a:xfrm>
          <a:prstGeom prst="rect">
            <a:avLst/>
          </a:prstGeom>
        </p:spPr>
        <p:txBody>
          <a:bodyPr wrap="square">
            <a:spAutoFit/>
          </a:bodyPr>
          <a:lstStyle/>
          <a:p>
            <a:pPr marL="214313" indent="-214313">
              <a:buFont typeface="Arial" panose="020B0604020202020204" pitchFamily="34" charset="0"/>
              <a:buChar char="•"/>
            </a:pPr>
            <a:r>
              <a:rPr lang="en-IN" sz="2400" dirty="0"/>
              <a:t>We need to often </a:t>
            </a:r>
            <a:r>
              <a:rPr lang="en-IN" sz="2400" dirty="0"/>
              <a:t>modify both </a:t>
            </a:r>
            <a:r>
              <a:rPr lang="en-IN" sz="2400" dirty="0"/>
              <a:t>pricing strategy &amp; </a:t>
            </a:r>
            <a:r>
              <a:rPr lang="en-IN" sz="2400" dirty="0"/>
              <a:t>quality </a:t>
            </a:r>
            <a:r>
              <a:rPr lang="en-IN" sz="2400" dirty="0"/>
              <a:t>rule for existing products </a:t>
            </a:r>
          </a:p>
        </p:txBody>
      </p:sp>
      <p:pic>
        <p:nvPicPr>
          <p:cNvPr id="8" name="Picture 2" descr="http://vignette2.wikia.nocookie.net/goodluckcharlie/images/4/48/Tick-mark-icon-png-6619.png/revision/latest?cb=2013122713433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28073" y="3033649"/>
            <a:ext cx="1276741" cy="127674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XPIndia2016</a:t>
            </a:r>
            <a:endParaRPr lang="en-US"/>
          </a:p>
        </p:txBody>
      </p:sp>
      <p:sp>
        <p:nvSpPr>
          <p:cNvPr id="3" name="Slide Number Placeholder 2"/>
          <p:cNvSpPr>
            <a:spLocks noGrp="1"/>
          </p:cNvSpPr>
          <p:nvPr>
            <p:ph type="sldNum" sz="quarter" idx="12"/>
          </p:nvPr>
        </p:nvSpPr>
        <p:spPr/>
        <p:txBody>
          <a:bodyPr/>
          <a:lstStyle/>
          <a:p>
            <a:fld id="{6F0A5858-2B4C-4E25-87FE-2225BDD7B69A}" type="slidenum">
              <a:rPr lang="en-IN" smtClean="0"/>
              <a:t>19</a:t>
            </a:fld>
            <a:endParaRPr lang="en-IN"/>
          </a:p>
        </p:txBody>
      </p:sp>
    </p:spTree>
    <p:extLst>
      <p:ext uri="{BB962C8B-B14F-4D97-AF65-F5344CB8AC3E}">
        <p14:creationId xmlns:p14="http://schemas.microsoft.com/office/powerpoint/2010/main" val="259842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solidFill>
                  <a:srgbClr val="EF3E33"/>
                </a:solidFill>
              </a:rPr>
              <a:t>Agenda</a:t>
            </a:r>
          </a:p>
          <a:p>
            <a:pPr marL="342900" lvl="1" indent="-342900">
              <a:buFont typeface="Arial" panose="020B0604020202020204" pitchFamily="34" charset="0"/>
              <a:buChar char="•"/>
            </a:pPr>
            <a:r>
              <a:rPr lang="en-US" dirty="0" smtClean="0"/>
              <a:t>We will learn one strategic design pattern in Domain driven design </a:t>
            </a:r>
          </a:p>
          <a:p>
            <a:pPr marL="571500" lvl="2" indent="-342900">
              <a:buFont typeface="Arial" panose="020B0604020202020204" pitchFamily="34" charset="0"/>
              <a:buChar char="•"/>
            </a:pPr>
            <a:r>
              <a:rPr lang="en-US" dirty="0" smtClean="0"/>
              <a:t>This  is the most important and fundamental pattern </a:t>
            </a:r>
            <a:r>
              <a:rPr lang="en-US" dirty="0" smtClean="0"/>
              <a:t>in </a:t>
            </a:r>
            <a:r>
              <a:rPr lang="en-US" dirty="0"/>
              <a:t>Domain driven design </a:t>
            </a:r>
          </a:p>
          <a:p>
            <a:pPr lvl="1"/>
            <a:endParaRPr lang="en-US" dirty="0" smtClean="0"/>
          </a:p>
        </p:txBody>
      </p:sp>
      <p:sp>
        <p:nvSpPr>
          <p:cNvPr id="8" name="Footer Placeholder 7"/>
          <p:cNvSpPr>
            <a:spLocks noGrp="1"/>
          </p:cNvSpPr>
          <p:nvPr>
            <p:ph type="ftr" sz="quarter" idx="11"/>
          </p:nvPr>
        </p:nvSpPr>
        <p:spPr/>
        <p:txBody>
          <a:bodyPr/>
          <a:lstStyle/>
          <a:p>
            <a:r>
              <a:rPr lang="en-IN" smtClean="0"/>
              <a:t>XPIndia2016</a:t>
            </a:r>
            <a:endParaRPr lang="en-US"/>
          </a:p>
        </p:txBody>
      </p:sp>
      <p:sp>
        <p:nvSpPr>
          <p:cNvPr id="4" name="Slide Number Placeholder 3"/>
          <p:cNvSpPr>
            <a:spLocks noGrp="1"/>
          </p:cNvSpPr>
          <p:nvPr>
            <p:ph type="sldNum" sz="quarter" idx="12"/>
          </p:nvPr>
        </p:nvSpPr>
        <p:spPr/>
        <p:txBody>
          <a:bodyPr/>
          <a:lstStyle/>
          <a:p>
            <a:fld id="{FF9D829F-A75C-4B39-B931-30605358DC04}" type="slidenum">
              <a:rPr lang="en-US" smtClean="0"/>
              <a:t>2</a:t>
            </a:fld>
            <a:endParaRPr lang="en-US"/>
          </a:p>
        </p:txBody>
      </p:sp>
    </p:spTree>
    <p:extLst>
      <p:ext uri="{BB962C8B-B14F-4D97-AF65-F5344CB8AC3E}">
        <p14:creationId xmlns:p14="http://schemas.microsoft.com/office/powerpoint/2010/main" val="50596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9081" y="2305333"/>
            <a:ext cx="9618228" cy="2648803"/>
          </a:xfrm>
        </p:spPr>
        <p:txBody>
          <a:bodyPr/>
          <a:lstStyle/>
          <a:p>
            <a:r>
              <a:rPr lang="en-IN" dirty="0" smtClean="0"/>
              <a:t>There is nothing like a good or bad design </a:t>
            </a:r>
            <a:br>
              <a:rPr lang="en-IN" dirty="0" smtClean="0"/>
            </a:br>
            <a:r>
              <a:rPr lang="en-IN" dirty="0" smtClean="0"/>
              <a:t/>
            </a:r>
            <a:br>
              <a:rPr lang="en-IN" dirty="0" smtClean="0"/>
            </a:br>
            <a:r>
              <a:rPr lang="en-IN" dirty="0" smtClean="0"/>
              <a:t>we can only evaluate a design once we associate  it with a context </a:t>
            </a:r>
            <a:br>
              <a:rPr lang="en-IN" dirty="0" smtClean="0"/>
            </a:br>
            <a:r>
              <a:rPr lang="en-IN" dirty="0"/>
              <a:t/>
            </a:r>
            <a:br>
              <a:rPr lang="en-IN" dirty="0"/>
            </a:br>
            <a:r>
              <a:rPr lang="en-IN" dirty="0"/>
              <a:t>T</a:t>
            </a:r>
            <a:r>
              <a:rPr lang="en-IN" dirty="0" smtClean="0"/>
              <a:t>he context is the actual business problem we need to solve </a:t>
            </a:r>
            <a:endParaRPr lang="en-IN" dirty="0"/>
          </a:p>
        </p:txBody>
      </p:sp>
      <p:pic>
        <p:nvPicPr>
          <p:cNvPr id="3" name="Picture 2"/>
          <p:cNvPicPr>
            <a:picLocks noChangeAspect="1"/>
          </p:cNvPicPr>
          <p:nvPr/>
        </p:nvPicPr>
        <p:blipFill>
          <a:blip r:embed="rId2"/>
          <a:stretch>
            <a:fillRect/>
          </a:stretch>
        </p:blipFill>
        <p:spPr>
          <a:xfrm>
            <a:off x="8985771" y="464024"/>
            <a:ext cx="2619375" cy="1743075"/>
          </a:xfrm>
          <a:prstGeom prst="rect">
            <a:avLst/>
          </a:prstGeom>
        </p:spPr>
      </p:pic>
      <p:sp>
        <p:nvSpPr>
          <p:cNvPr id="4" name="Footer Placeholder 3"/>
          <p:cNvSpPr>
            <a:spLocks noGrp="1"/>
          </p:cNvSpPr>
          <p:nvPr>
            <p:ph type="ftr" sz="quarter" idx="11"/>
          </p:nvPr>
        </p:nvSpPr>
        <p:spPr/>
        <p:txBody>
          <a:bodyPr/>
          <a:lstStyle/>
          <a:p>
            <a:r>
              <a:rPr lang="en-IN" smtClean="0"/>
              <a:t>XPIndia2016</a:t>
            </a:r>
            <a:endParaRPr lang="en-US"/>
          </a:p>
        </p:txBody>
      </p:sp>
      <p:sp>
        <p:nvSpPr>
          <p:cNvPr id="5" name="Slide Number Placeholder 4"/>
          <p:cNvSpPr>
            <a:spLocks noGrp="1"/>
          </p:cNvSpPr>
          <p:nvPr>
            <p:ph type="sldNum" sz="quarter" idx="12"/>
          </p:nvPr>
        </p:nvSpPr>
        <p:spPr/>
        <p:txBody>
          <a:bodyPr/>
          <a:lstStyle/>
          <a:p>
            <a:fld id="{FF9D829F-A75C-4B39-B931-30605358DC04}" type="slidenum">
              <a:rPr lang="en-US" smtClean="0"/>
              <a:t>20</a:t>
            </a:fld>
            <a:endParaRPr lang="en-US"/>
          </a:p>
        </p:txBody>
      </p:sp>
    </p:spTree>
    <p:extLst>
      <p:ext uri="{BB962C8B-B14F-4D97-AF65-F5344CB8AC3E}">
        <p14:creationId xmlns:p14="http://schemas.microsoft.com/office/powerpoint/2010/main" val="411365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70671" y="829994"/>
            <a:ext cx="3291840" cy="8581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smtClean="0"/>
              <a:t>Coordinate geometry package </a:t>
            </a:r>
            <a:endParaRPr lang="en-IN" dirty="0"/>
          </a:p>
        </p:txBody>
      </p:sp>
      <p:sp>
        <p:nvSpPr>
          <p:cNvPr id="3" name="Rectangle 2"/>
          <p:cNvSpPr/>
          <p:nvPr/>
        </p:nvSpPr>
        <p:spPr>
          <a:xfrm>
            <a:off x="7835704" y="829994"/>
            <a:ext cx="3601329" cy="85812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smtClean="0"/>
              <a:t>Graphics rendering package </a:t>
            </a:r>
            <a:endParaRPr lang="en-IN" dirty="0"/>
          </a:p>
        </p:txBody>
      </p:sp>
      <p:sp>
        <p:nvSpPr>
          <p:cNvPr id="4" name="TextBox 3"/>
          <p:cNvSpPr txBox="1"/>
          <p:nvPr/>
        </p:nvSpPr>
        <p:spPr>
          <a:xfrm>
            <a:off x="1462455" y="3262474"/>
            <a:ext cx="2757267" cy="379828"/>
          </a:xfrm>
          <a:prstGeom prst="rect">
            <a:avLst/>
          </a:prstGeom>
          <a:noFill/>
        </p:spPr>
        <p:txBody>
          <a:bodyPr wrap="square" rtlCol="0">
            <a:spAutoFit/>
          </a:bodyPr>
          <a:lstStyle/>
          <a:p>
            <a:r>
              <a:rPr lang="en-IN" dirty="0" smtClean="0"/>
              <a:t>Core library </a:t>
            </a:r>
            <a:endParaRPr lang="en-IN" dirty="0"/>
          </a:p>
        </p:txBody>
      </p:sp>
      <p:sp>
        <p:nvSpPr>
          <p:cNvPr id="5" name="TextBox 4"/>
          <p:cNvSpPr txBox="1"/>
          <p:nvPr/>
        </p:nvSpPr>
        <p:spPr>
          <a:xfrm>
            <a:off x="7959970" y="450166"/>
            <a:ext cx="2757267" cy="379828"/>
          </a:xfrm>
          <a:prstGeom prst="rect">
            <a:avLst/>
          </a:prstGeom>
          <a:noFill/>
        </p:spPr>
        <p:txBody>
          <a:bodyPr wrap="square" rtlCol="0">
            <a:spAutoFit/>
          </a:bodyPr>
          <a:lstStyle/>
          <a:p>
            <a:r>
              <a:rPr lang="en-IN" dirty="0" smtClean="0"/>
              <a:t>Team B</a:t>
            </a:r>
            <a:endParaRPr lang="en-IN" dirty="0"/>
          </a:p>
        </p:txBody>
      </p:sp>
      <p:sp>
        <p:nvSpPr>
          <p:cNvPr id="6" name="Rectangle 5"/>
          <p:cNvSpPr/>
          <p:nvPr/>
        </p:nvSpPr>
        <p:spPr>
          <a:xfrm>
            <a:off x="1406769" y="3699803"/>
            <a:ext cx="3882683" cy="203981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7" name="Flowchart: Connector 6"/>
          <p:cNvSpPr/>
          <p:nvPr/>
        </p:nvSpPr>
        <p:spPr>
          <a:xfrm>
            <a:off x="1702191" y="3981157"/>
            <a:ext cx="457200" cy="457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p:cNvSpPr/>
          <p:nvPr/>
        </p:nvSpPr>
        <p:spPr>
          <a:xfrm>
            <a:off x="2393853" y="3921369"/>
            <a:ext cx="1477107" cy="576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gular Pentagon 8"/>
          <p:cNvSpPr/>
          <p:nvPr/>
        </p:nvSpPr>
        <p:spPr>
          <a:xfrm>
            <a:off x="4105422" y="3742005"/>
            <a:ext cx="719211" cy="696352"/>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p:cNvCxnSpPr/>
          <p:nvPr/>
        </p:nvCxnSpPr>
        <p:spPr>
          <a:xfrm>
            <a:off x="1547447" y="4923692"/>
            <a:ext cx="1069144" cy="140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Isosceles Triangle 11"/>
          <p:cNvSpPr/>
          <p:nvPr/>
        </p:nvSpPr>
        <p:spPr>
          <a:xfrm>
            <a:off x="2936630" y="4630028"/>
            <a:ext cx="391551" cy="4888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Cube 12"/>
          <p:cNvSpPr/>
          <p:nvPr/>
        </p:nvSpPr>
        <p:spPr>
          <a:xfrm>
            <a:off x="3699920" y="4613148"/>
            <a:ext cx="519802" cy="50573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Can 13"/>
          <p:cNvSpPr/>
          <p:nvPr/>
        </p:nvSpPr>
        <p:spPr>
          <a:xfrm>
            <a:off x="4633547" y="4595211"/>
            <a:ext cx="382172" cy="49377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c 14"/>
          <p:cNvSpPr/>
          <p:nvPr/>
        </p:nvSpPr>
        <p:spPr>
          <a:xfrm>
            <a:off x="1702191" y="5219114"/>
            <a:ext cx="691662" cy="3376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6" name="Rectangle 15"/>
          <p:cNvSpPr/>
          <p:nvPr/>
        </p:nvSpPr>
        <p:spPr>
          <a:xfrm>
            <a:off x="3193366" y="5219114"/>
            <a:ext cx="677594" cy="337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p:cNvSpPr txBox="1"/>
          <p:nvPr/>
        </p:nvSpPr>
        <p:spPr>
          <a:xfrm>
            <a:off x="1406769" y="483226"/>
            <a:ext cx="2757267" cy="379828"/>
          </a:xfrm>
          <a:prstGeom prst="rect">
            <a:avLst/>
          </a:prstGeom>
          <a:noFill/>
        </p:spPr>
        <p:txBody>
          <a:bodyPr wrap="square" rtlCol="0">
            <a:spAutoFit/>
          </a:bodyPr>
          <a:lstStyle/>
          <a:p>
            <a:r>
              <a:rPr lang="en-IN" dirty="0" smtClean="0"/>
              <a:t>Team A</a:t>
            </a:r>
            <a:endParaRPr lang="en-IN" dirty="0"/>
          </a:p>
        </p:txBody>
      </p:sp>
      <p:sp>
        <p:nvSpPr>
          <p:cNvPr id="18" name="Down Arrow 17"/>
          <p:cNvSpPr/>
          <p:nvPr/>
        </p:nvSpPr>
        <p:spPr>
          <a:xfrm>
            <a:off x="2920921" y="1909688"/>
            <a:ext cx="484632" cy="13909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Up Arrow 18"/>
          <p:cNvSpPr/>
          <p:nvPr/>
        </p:nvSpPr>
        <p:spPr>
          <a:xfrm rot="14331883">
            <a:off x="7346656" y="793673"/>
            <a:ext cx="476418" cy="4742912"/>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IN"/>
          </a:p>
        </p:txBody>
      </p:sp>
      <p:sp>
        <p:nvSpPr>
          <p:cNvPr id="10" name="Footer Placeholder 9"/>
          <p:cNvSpPr>
            <a:spLocks noGrp="1"/>
          </p:cNvSpPr>
          <p:nvPr>
            <p:ph type="ftr" sz="quarter" idx="11"/>
          </p:nvPr>
        </p:nvSpPr>
        <p:spPr/>
        <p:txBody>
          <a:bodyPr/>
          <a:lstStyle/>
          <a:p>
            <a:r>
              <a:rPr lang="en-IN" smtClean="0"/>
              <a:t>XPIndia2016</a:t>
            </a:r>
            <a:endParaRPr lang="en-IN"/>
          </a:p>
        </p:txBody>
      </p:sp>
      <p:sp>
        <p:nvSpPr>
          <p:cNvPr id="20" name="Slide Number Placeholder 19"/>
          <p:cNvSpPr>
            <a:spLocks noGrp="1"/>
          </p:cNvSpPr>
          <p:nvPr>
            <p:ph type="sldNum" sz="quarter" idx="12"/>
          </p:nvPr>
        </p:nvSpPr>
        <p:spPr/>
        <p:txBody>
          <a:bodyPr/>
          <a:lstStyle/>
          <a:p>
            <a:fld id="{6F0A5858-2B4C-4E25-87FE-2225BDD7B69A}" type="slidenum">
              <a:rPr lang="en-IN" smtClean="0"/>
              <a:t>21</a:t>
            </a:fld>
            <a:endParaRPr lang="en-IN"/>
          </a:p>
        </p:txBody>
      </p:sp>
    </p:spTree>
    <p:extLst>
      <p:ext uri="{BB962C8B-B14F-4D97-AF65-F5344CB8AC3E}">
        <p14:creationId xmlns:p14="http://schemas.microsoft.com/office/powerpoint/2010/main" val="400649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animBg="1"/>
      <p:bldP spid="7" grpId="0" animBg="1"/>
      <p:bldP spid="8" grpId="0" animBg="1"/>
      <p:bldP spid="9" grpId="0" animBg="1"/>
      <p:bldP spid="12" grpId="0" animBg="1"/>
      <p:bldP spid="13" grpId="0" animBg="1"/>
      <p:bldP spid="14" grpId="0" animBg="1"/>
      <p:bldP spid="15" grpId="0" animBg="1"/>
      <p:bldP spid="16" grpId="0" animBg="1"/>
      <p:bldP spid="17" grpId="0"/>
      <p:bldP spid="18"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70671" y="668633"/>
            <a:ext cx="3291840" cy="858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Coordinate geometry package </a:t>
            </a:r>
            <a:endParaRPr lang="en-IN" dirty="0"/>
          </a:p>
        </p:txBody>
      </p:sp>
      <p:sp>
        <p:nvSpPr>
          <p:cNvPr id="3" name="Rectangle 2"/>
          <p:cNvSpPr/>
          <p:nvPr/>
        </p:nvSpPr>
        <p:spPr>
          <a:xfrm>
            <a:off x="7835704" y="668633"/>
            <a:ext cx="3601329" cy="85812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smtClean="0"/>
              <a:t>Graphics rendering package </a:t>
            </a:r>
            <a:endParaRPr lang="en-IN" dirty="0"/>
          </a:p>
        </p:txBody>
      </p:sp>
      <p:sp>
        <p:nvSpPr>
          <p:cNvPr id="4" name="TextBox 3"/>
          <p:cNvSpPr txBox="1"/>
          <p:nvPr/>
        </p:nvSpPr>
        <p:spPr>
          <a:xfrm>
            <a:off x="1252025" y="288805"/>
            <a:ext cx="2757267" cy="379828"/>
          </a:xfrm>
          <a:prstGeom prst="rect">
            <a:avLst/>
          </a:prstGeom>
          <a:noFill/>
        </p:spPr>
        <p:txBody>
          <a:bodyPr wrap="square" rtlCol="0">
            <a:spAutoFit/>
          </a:bodyPr>
          <a:lstStyle/>
          <a:p>
            <a:r>
              <a:rPr lang="en-IN" dirty="0" smtClean="0"/>
              <a:t>Team A</a:t>
            </a:r>
            <a:endParaRPr lang="en-IN" dirty="0"/>
          </a:p>
        </p:txBody>
      </p:sp>
      <p:sp>
        <p:nvSpPr>
          <p:cNvPr id="5" name="TextBox 4"/>
          <p:cNvSpPr txBox="1"/>
          <p:nvPr/>
        </p:nvSpPr>
        <p:spPr>
          <a:xfrm>
            <a:off x="7959970" y="288805"/>
            <a:ext cx="2757267" cy="379828"/>
          </a:xfrm>
          <a:prstGeom prst="rect">
            <a:avLst/>
          </a:prstGeom>
          <a:noFill/>
        </p:spPr>
        <p:txBody>
          <a:bodyPr wrap="square" rtlCol="0">
            <a:spAutoFit/>
          </a:bodyPr>
          <a:lstStyle/>
          <a:p>
            <a:r>
              <a:rPr lang="en-IN" dirty="0" smtClean="0"/>
              <a:t>Team B</a:t>
            </a:r>
            <a:endParaRPr lang="en-IN" dirty="0"/>
          </a:p>
        </p:txBody>
      </p:sp>
      <p:cxnSp>
        <p:nvCxnSpPr>
          <p:cNvPr id="7" name="Straight Connector 6"/>
          <p:cNvCxnSpPr/>
          <p:nvPr/>
        </p:nvCxnSpPr>
        <p:spPr>
          <a:xfrm flipV="1">
            <a:off x="1981383" y="1936657"/>
            <a:ext cx="7996518" cy="35859"/>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53967" y="3346141"/>
            <a:ext cx="3434262" cy="2031325"/>
          </a:xfrm>
          <a:prstGeom prst="rect">
            <a:avLst/>
          </a:prstGeom>
          <a:solidFill>
            <a:schemeClr val="bg1"/>
          </a:solidFill>
          <a:ln>
            <a:solidFill>
              <a:schemeClr val="accent1">
                <a:shade val="50000"/>
              </a:schemeClr>
            </a:solidFill>
          </a:ln>
        </p:spPr>
        <p:txBody>
          <a:bodyPr wrap="square" rtlCol="0">
            <a:spAutoFit/>
          </a:bodyPr>
          <a:lstStyle/>
          <a:p>
            <a:r>
              <a:rPr lang="en-IN" dirty="0" smtClean="0">
                <a:solidFill>
                  <a:schemeClr val="accent1"/>
                </a:solidFill>
              </a:rPr>
              <a:t>float x , float y  , </a:t>
            </a:r>
            <a:r>
              <a:rPr lang="en-IN" dirty="0">
                <a:solidFill>
                  <a:schemeClr val="accent1"/>
                </a:solidFill>
              </a:rPr>
              <a:t>float </a:t>
            </a:r>
            <a:r>
              <a:rPr lang="en-IN" dirty="0" smtClean="0">
                <a:solidFill>
                  <a:schemeClr val="accent1"/>
                </a:solidFill>
              </a:rPr>
              <a:t>length, float breath</a:t>
            </a:r>
          </a:p>
          <a:p>
            <a:endParaRPr lang="en-IN" dirty="0">
              <a:solidFill>
                <a:schemeClr val="accent1"/>
              </a:solidFill>
            </a:endParaRPr>
          </a:p>
          <a:p>
            <a:r>
              <a:rPr lang="en-IN" dirty="0" smtClean="0">
                <a:solidFill>
                  <a:schemeClr val="accent1"/>
                </a:solidFill>
              </a:rPr>
              <a:t>Line </a:t>
            </a:r>
            <a:r>
              <a:rPr lang="en-IN" dirty="0" err="1" smtClean="0">
                <a:solidFill>
                  <a:schemeClr val="accent1"/>
                </a:solidFill>
              </a:rPr>
              <a:t>getDiagonal</a:t>
            </a:r>
            <a:r>
              <a:rPr lang="en-IN" dirty="0" smtClean="0">
                <a:solidFill>
                  <a:schemeClr val="accent1"/>
                </a:solidFill>
              </a:rPr>
              <a:t>()</a:t>
            </a:r>
          </a:p>
          <a:p>
            <a:r>
              <a:rPr lang="en-IN" dirty="0" smtClean="0">
                <a:solidFill>
                  <a:schemeClr val="accent1"/>
                </a:solidFill>
              </a:rPr>
              <a:t>Float </a:t>
            </a:r>
            <a:r>
              <a:rPr lang="en-IN" dirty="0" err="1" smtClean="0">
                <a:solidFill>
                  <a:schemeClr val="accent1"/>
                </a:solidFill>
              </a:rPr>
              <a:t>getDistanceFromPoint</a:t>
            </a:r>
            <a:r>
              <a:rPr lang="en-IN" dirty="0" smtClean="0">
                <a:solidFill>
                  <a:schemeClr val="accent1"/>
                </a:solidFill>
              </a:rPr>
              <a:t>(Point)</a:t>
            </a:r>
          </a:p>
          <a:p>
            <a:r>
              <a:rPr lang="en-IN" dirty="0" smtClean="0">
                <a:solidFill>
                  <a:schemeClr val="accent1"/>
                </a:solidFill>
              </a:rPr>
              <a:t>Void transform(Matrix)</a:t>
            </a:r>
          </a:p>
          <a:p>
            <a:r>
              <a:rPr lang="en-IN" dirty="0" smtClean="0">
                <a:solidFill>
                  <a:schemeClr val="accent1"/>
                </a:solidFill>
              </a:rPr>
              <a:t>Float </a:t>
            </a:r>
            <a:r>
              <a:rPr lang="en-IN" dirty="0" err="1" smtClean="0">
                <a:solidFill>
                  <a:schemeClr val="accent1"/>
                </a:solidFill>
              </a:rPr>
              <a:t>getSurfaceArea</a:t>
            </a:r>
            <a:r>
              <a:rPr lang="en-IN" dirty="0" smtClean="0">
                <a:solidFill>
                  <a:schemeClr val="accent1"/>
                </a:solidFill>
              </a:rPr>
              <a:t>…………</a:t>
            </a:r>
            <a:endParaRPr lang="en-IN" dirty="0">
              <a:solidFill>
                <a:schemeClr val="accent1"/>
              </a:solidFill>
            </a:endParaRPr>
          </a:p>
        </p:txBody>
      </p:sp>
      <p:sp>
        <p:nvSpPr>
          <p:cNvPr id="9" name="TextBox 8"/>
          <p:cNvSpPr txBox="1"/>
          <p:nvPr/>
        </p:nvSpPr>
        <p:spPr>
          <a:xfrm>
            <a:off x="4262511" y="3346141"/>
            <a:ext cx="3434262" cy="3693319"/>
          </a:xfrm>
          <a:prstGeom prst="rect">
            <a:avLst/>
          </a:prstGeom>
          <a:solidFill>
            <a:schemeClr val="bg1"/>
          </a:solidFill>
          <a:ln>
            <a:solidFill>
              <a:schemeClr val="accent1">
                <a:shade val="50000"/>
              </a:schemeClr>
            </a:solidFill>
          </a:ln>
        </p:spPr>
        <p:txBody>
          <a:bodyPr wrap="square" rtlCol="0">
            <a:spAutoFit/>
          </a:bodyPr>
          <a:lstStyle/>
          <a:p>
            <a:r>
              <a:rPr lang="en-IN" dirty="0" smtClean="0">
                <a:solidFill>
                  <a:schemeClr val="accent1"/>
                </a:solidFill>
              </a:rPr>
              <a:t>float x , float y ,</a:t>
            </a:r>
            <a:r>
              <a:rPr lang="en-IN" dirty="0">
                <a:solidFill>
                  <a:schemeClr val="accent1"/>
                </a:solidFill>
              </a:rPr>
              <a:t> float length, float </a:t>
            </a:r>
            <a:r>
              <a:rPr lang="en-IN" dirty="0" smtClean="0">
                <a:solidFill>
                  <a:schemeClr val="accent1"/>
                </a:solidFill>
              </a:rPr>
              <a:t>breath</a:t>
            </a:r>
            <a:endParaRPr lang="en-IN" dirty="0">
              <a:solidFill>
                <a:schemeClr val="accent1"/>
              </a:solidFill>
            </a:endParaRPr>
          </a:p>
          <a:p>
            <a:endParaRPr lang="en-IN" dirty="0" smtClean="0">
              <a:solidFill>
                <a:schemeClr val="accent1"/>
              </a:solidFill>
            </a:endParaRPr>
          </a:p>
          <a:p>
            <a:r>
              <a:rPr lang="en-IN" b="1" dirty="0" smtClean="0">
                <a:solidFill>
                  <a:srgbClr val="FFC000"/>
                </a:solidFill>
              </a:rPr>
              <a:t>Image Texture;</a:t>
            </a:r>
          </a:p>
          <a:p>
            <a:endParaRPr lang="en-IN" dirty="0">
              <a:solidFill>
                <a:srgbClr val="0070C0"/>
              </a:solidFill>
            </a:endParaRPr>
          </a:p>
          <a:p>
            <a:r>
              <a:rPr lang="en-IN" dirty="0" smtClean="0">
                <a:solidFill>
                  <a:schemeClr val="accent1"/>
                </a:solidFill>
              </a:rPr>
              <a:t>Line get Diagonal ()</a:t>
            </a:r>
          </a:p>
          <a:p>
            <a:r>
              <a:rPr lang="en-IN" b="1" dirty="0">
                <a:solidFill>
                  <a:srgbClr val="FFC000"/>
                </a:solidFill>
              </a:rPr>
              <a:t>Matrix Convert (</a:t>
            </a:r>
            <a:r>
              <a:rPr lang="en-IN" b="1" dirty="0" smtClean="0">
                <a:solidFill>
                  <a:srgbClr val="FFC000"/>
                </a:solidFill>
              </a:rPr>
              <a:t>matrix)</a:t>
            </a:r>
            <a:endParaRPr lang="en-IN" dirty="0" smtClean="0">
              <a:solidFill>
                <a:srgbClr val="FFC000"/>
              </a:solidFill>
            </a:endParaRPr>
          </a:p>
          <a:p>
            <a:r>
              <a:rPr lang="en-IN" dirty="0" smtClean="0">
                <a:solidFill>
                  <a:schemeClr val="accent1"/>
                </a:solidFill>
              </a:rPr>
              <a:t>Float </a:t>
            </a:r>
            <a:r>
              <a:rPr lang="en-IN" dirty="0" err="1" smtClean="0">
                <a:solidFill>
                  <a:schemeClr val="accent1"/>
                </a:solidFill>
              </a:rPr>
              <a:t>getDistanceFromPoint</a:t>
            </a:r>
            <a:r>
              <a:rPr lang="en-IN" dirty="0" smtClean="0">
                <a:solidFill>
                  <a:schemeClr val="accent1"/>
                </a:solidFill>
              </a:rPr>
              <a:t>(Point)</a:t>
            </a:r>
          </a:p>
          <a:p>
            <a:r>
              <a:rPr lang="en-IN" dirty="0" smtClean="0">
                <a:solidFill>
                  <a:schemeClr val="accent1"/>
                </a:solidFill>
              </a:rPr>
              <a:t>Void transform(Matrix)</a:t>
            </a:r>
          </a:p>
          <a:p>
            <a:r>
              <a:rPr lang="en-IN" dirty="0" smtClean="0">
                <a:solidFill>
                  <a:schemeClr val="accent1"/>
                </a:solidFill>
              </a:rPr>
              <a:t>Float </a:t>
            </a:r>
            <a:r>
              <a:rPr lang="en-IN" dirty="0" err="1" smtClean="0">
                <a:solidFill>
                  <a:schemeClr val="accent1"/>
                </a:solidFill>
              </a:rPr>
              <a:t>getSurfaceArea</a:t>
            </a:r>
            <a:endParaRPr lang="en-IN" dirty="0" smtClean="0">
              <a:solidFill>
                <a:schemeClr val="accent1"/>
              </a:solidFill>
            </a:endParaRPr>
          </a:p>
          <a:p>
            <a:r>
              <a:rPr lang="en-IN" b="1" dirty="0" smtClean="0">
                <a:solidFill>
                  <a:srgbClr val="FFC000"/>
                </a:solidFill>
              </a:rPr>
              <a:t>Void Scale (</a:t>
            </a:r>
            <a:r>
              <a:rPr lang="en-IN" b="1" dirty="0" err="1" smtClean="0">
                <a:solidFill>
                  <a:srgbClr val="FFC000"/>
                </a:solidFill>
              </a:rPr>
              <a:t>int</a:t>
            </a:r>
            <a:r>
              <a:rPr lang="en-IN" b="1" dirty="0" smtClean="0">
                <a:solidFill>
                  <a:srgbClr val="FFC000"/>
                </a:solidFill>
              </a:rPr>
              <a:t> x)</a:t>
            </a:r>
          </a:p>
          <a:p>
            <a:r>
              <a:rPr lang="en-IN" b="1" dirty="0" smtClean="0">
                <a:solidFill>
                  <a:srgbClr val="FFC000"/>
                </a:solidFill>
              </a:rPr>
              <a:t>Void deform (matrix)</a:t>
            </a:r>
          </a:p>
          <a:p>
            <a:endParaRPr lang="en-IN" b="1" dirty="0">
              <a:solidFill>
                <a:schemeClr val="accent6"/>
              </a:solidFill>
            </a:endParaRPr>
          </a:p>
        </p:txBody>
      </p:sp>
      <p:sp>
        <p:nvSpPr>
          <p:cNvPr id="10" name="TextBox 9"/>
          <p:cNvSpPr txBox="1"/>
          <p:nvPr/>
        </p:nvSpPr>
        <p:spPr>
          <a:xfrm>
            <a:off x="8305593" y="3346140"/>
            <a:ext cx="3637877" cy="3970318"/>
          </a:xfrm>
          <a:prstGeom prst="rect">
            <a:avLst/>
          </a:prstGeom>
          <a:solidFill>
            <a:schemeClr val="bg1"/>
          </a:solidFill>
          <a:ln>
            <a:solidFill>
              <a:schemeClr val="accent1">
                <a:shade val="50000"/>
              </a:schemeClr>
            </a:solidFill>
          </a:ln>
        </p:spPr>
        <p:txBody>
          <a:bodyPr wrap="square" rtlCol="0">
            <a:spAutoFit/>
          </a:bodyPr>
          <a:lstStyle/>
          <a:p>
            <a:r>
              <a:rPr lang="en-IN" dirty="0">
                <a:solidFill>
                  <a:schemeClr val="accent1"/>
                </a:solidFill>
              </a:rPr>
              <a:t>float </a:t>
            </a:r>
            <a:r>
              <a:rPr lang="en-IN" b="1" dirty="0" smtClean="0">
                <a:solidFill>
                  <a:schemeClr val="accent1"/>
                </a:solidFill>
              </a:rPr>
              <a:t>x </a:t>
            </a:r>
            <a:r>
              <a:rPr lang="en-IN" b="1" dirty="0" smtClean="0">
                <a:solidFill>
                  <a:srgbClr val="0070C0"/>
                </a:solidFill>
              </a:rPr>
              <a:t>, </a:t>
            </a:r>
            <a:r>
              <a:rPr lang="en-IN" dirty="0">
                <a:solidFill>
                  <a:schemeClr val="accent1"/>
                </a:solidFill>
              </a:rPr>
              <a:t>float </a:t>
            </a:r>
            <a:r>
              <a:rPr lang="en-IN" b="1" dirty="0" smtClean="0">
                <a:solidFill>
                  <a:srgbClr val="FFC000"/>
                </a:solidFill>
              </a:rPr>
              <a:t>y ,</a:t>
            </a:r>
            <a:r>
              <a:rPr lang="en-IN" dirty="0">
                <a:solidFill>
                  <a:schemeClr val="accent1"/>
                </a:solidFill>
              </a:rPr>
              <a:t> float length, float </a:t>
            </a:r>
            <a:r>
              <a:rPr lang="en-IN" dirty="0" smtClean="0">
                <a:solidFill>
                  <a:schemeClr val="accent1"/>
                </a:solidFill>
              </a:rPr>
              <a:t>breath , </a:t>
            </a:r>
            <a:r>
              <a:rPr lang="en-IN" dirty="0" err="1" smtClean="0">
                <a:solidFill>
                  <a:schemeClr val="accent4"/>
                </a:solidFill>
              </a:rPr>
              <a:t>int</a:t>
            </a:r>
            <a:r>
              <a:rPr lang="en-IN" dirty="0" smtClean="0">
                <a:solidFill>
                  <a:schemeClr val="accent4"/>
                </a:solidFill>
              </a:rPr>
              <a:t> height , </a:t>
            </a:r>
            <a:r>
              <a:rPr lang="en-IN" dirty="0" err="1" smtClean="0">
                <a:solidFill>
                  <a:schemeClr val="accent4"/>
                </a:solidFill>
              </a:rPr>
              <a:t>int</a:t>
            </a:r>
            <a:r>
              <a:rPr lang="en-IN" dirty="0" smtClean="0">
                <a:solidFill>
                  <a:schemeClr val="accent4"/>
                </a:solidFill>
              </a:rPr>
              <a:t> width </a:t>
            </a:r>
            <a:endParaRPr lang="en-IN" dirty="0">
              <a:solidFill>
                <a:schemeClr val="accent4"/>
              </a:solidFill>
            </a:endParaRPr>
          </a:p>
          <a:p>
            <a:endParaRPr lang="en-IN" b="1" dirty="0" smtClean="0">
              <a:solidFill>
                <a:srgbClr val="FFC000"/>
              </a:solidFill>
            </a:endParaRPr>
          </a:p>
          <a:p>
            <a:r>
              <a:rPr lang="en-IN" b="1" dirty="0" smtClean="0">
                <a:solidFill>
                  <a:srgbClr val="FFC000"/>
                </a:solidFill>
              </a:rPr>
              <a:t>Image Texture;</a:t>
            </a:r>
          </a:p>
          <a:p>
            <a:endParaRPr lang="en-IN" b="1" dirty="0">
              <a:solidFill>
                <a:srgbClr val="0070C0"/>
              </a:solidFill>
            </a:endParaRPr>
          </a:p>
          <a:p>
            <a:r>
              <a:rPr lang="en-IN" b="1" dirty="0" smtClean="0">
                <a:solidFill>
                  <a:schemeClr val="accent4"/>
                </a:solidFill>
              </a:rPr>
              <a:t>Line get</a:t>
            </a:r>
            <a:r>
              <a:rPr lang="en-IN" dirty="0">
                <a:solidFill>
                  <a:schemeClr val="accent1"/>
                </a:solidFill>
              </a:rPr>
              <a:t> </a:t>
            </a:r>
            <a:r>
              <a:rPr lang="en-IN" dirty="0" smtClean="0">
                <a:solidFill>
                  <a:schemeClr val="accent1"/>
                </a:solidFill>
              </a:rPr>
              <a:t>Diagonal</a:t>
            </a:r>
            <a:r>
              <a:rPr lang="en-IN" b="1" dirty="0" smtClean="0">
                <a:solidFill>
                  <a:schemeClr val="accent4"/>
                </a:solidFill>
              </a:rPr>
              <a:t>()</a:t>
            </a:r>
          </a:p>
          <a:p>
            <a:r>
              <a:rPr lang="en-IN" b="1" dirty="0">
                <a:solidFill>
                  <a:schemeClr val="accent1">
                    <a:lumMod val="75000"/>
                  </a:schemeClr>
                </a:solidFill>
              </a:rPr>
              <a:t>Matrix C</a:t>
            </a:r>
            <a:r>
              <a:rPr lang="en-IN" b="1" dirty="0">
                <a:solidFill>
                  <a:srgbClr val="FFC000"/>
                </a:solidFill>
              </a:rPr>
              <a:t>onvert (</a:t>
            </a:r>
            <a:r>
              <a:rPr lang="en-IN" b="1" dirty="0" smtClean="0">
                <a:solidFill>
                  <a:srgbClr val="FFC000"/>
                </a:solidFill>
              </a:rPr>
              <a:t>matrix)</a:t>
            </a:r>
          </a:p>
          <a:p>
            <a:r>
              <a:rPr lang="en-IN" b="1" dirty="0" smtClean="0">
                <a:solidFill>
                  <a:srgbClr val="FFC000"/>
                </a:solidFill>
              </a:rPr>
              <a:t>Float </a:t>
            </a:r>
            <a:r>
              <a:rPr lang="en-IN" b="1" dirty="0" err="1" smtClean="0">
                <a:solidFill>
                  <a:srgbClr val="FFC000"/>
                </a:solidFill>
              </a:rPr>
              <a:t>g</a:t>
            </a:r>
            <a:r>
              <a:rPr lang="en-IN" b="1" dirty="0" err="1" smtClean="0">
                <a:solidFill>
                  <a:schemeClr val="accent1"/>
                </a:solidFill>
              </a:rPr>
              <a:t>etDistanceFromP</a:t>
            </a:r>
            <a:r>
              <a:rPr lang="en-IN" b="1" dirty="0" err="1" smtClean="0">
                <a:solidFill>
                  <a:srgbClr val="FFC000"/>
                </a:solidFill>
              </a:rPr>
              <a:t>oint</a:t>
            </a:r>
            <a:r>
              <a:rPr lang="en-IN" b="1" dirty="0" smtClean="0">
                <a:solidFill>
                  <a:srgbClr val="FFC000"/>
                </a:solidFill>
              </a:rPr>
              <a:t>(Point)</a:t>
            </a:r>
          </a:p>
          <a:p>
            <a:r>
              <a:rPr lang="en-IN" b="1" dirty="0" smtClean="0">
                <a:solidFill>
                  <a:srgbClr val="FFC000"/>
                </a:solidFill>
              </a:rPr>
              <a:t>Void trans</a:t>
            </a:r>
            <a:r>
              <a:rPr lang="en-IN" b="1" dirty="0" smtClean="0">
                <a:solidFill>
                  <a:schemeClr val="accent1"/>
                </a:solidFill>
              </a:rPr>
              <a:t>form(Matrix)</a:t>
            </a:r>
          </a:p>
          <a:p>
            <a:r>
              <a:rPr lang="en-IN" b="1" dirty="0" smtClean="0">
                <a:solidFill>
                  <a:srgbClr val="FFC000"/>
                </a:solidFill>
              </a:rPr>
              <a:t>Float </a:t>
            </a:r>
            <a:r>
              <a:rPr lang="en-IN" b="1" dirty="0" err="1" smtClean="0">
                <a:solidFill>
                  <a:schemeClr val="accent1"/>
                </a:solidFill>
              </a:rPr>
              <a:t>getSu</a:t>
            </a:r>
            <a:r>
              <a:rPr lang="en-IN" b="1" dirty="0" err="1" smtClean="0">
                <a:solidFill>
                  <a:srgbClr val="FFC000"/>
                </a:solidFill>
              </a:rPr>
              <a:t>rfaceArea</a:t>
            </a:r>
            <a:endParaRPr lang="en-IN" b="1" dirty="0" smtClean="0">
              <a:solidFill>
                <a:srgbClr val="FFC000"/>
              </a:solidFill>
            </a:endParaRPr>
          </a:p>
          <a:p>
            <a:r>
              <a:rPr lang="en-IN" b="1" dirty="0" smtClean="0">
                <a:solidFill>
                  <a:schemeClr val="accent4"/>
                </a:solidFill>
              </a:rPr>
              <a:t>Void Scale (</a:t>
            </a:r>
            <a:r>
              <a:rPr lang="en-IN" b="1" dirty="0" err="1" smtClean="0">
                <a:solidFill>
                  <a:schemeClr val="accent4"/>
                </a:solidFill>
              </a:rPr>
              <a:t>int</a:t>
            </a:r>
            <a:r>
              <a:rPr lang="en-IN" b="1" dirty="0" smtClean="0">
                <a:solidFill>
                  <a:schemeClr val="accent4"/>
                </a:solidFill>
              </a:rPr>
              <a:t> x)</a:t>
            </a:r>
          </a:p>
          <a:p>
            <a:r>
              <a:rPr lang="en-IN" b="1" dirty="0" smtClean="0">
                <a:solidFill>
                  <a:schemeClr val="accent4"/>
                </a:solidFill>
              </a:rPr>
              <a:t>Void deform (matrix)</a:t>
            </a:r>
          </a:p>
          <a:p>
            <a:r>
              <a:rPr lang="en-IN" b="1" dirty="0" smtClean="0">
                <a:solidFill>
                  <a:schemeClr val="accent6"/>
                </a:solidFill>
              </a:rPr>
              <a:t>……</a:t>
            </a:r>
          </a:p>
          <a:p>
            <a:endParaRPr lang="en-IN" b="1" dirty="0">
              <a:solidFill>
                <a:schemeClr val="accent6"/>
              </a:solidFill>
            </a:endParaRPr>
          </a:p>
        </p:txBody>
      </p:sp>
      <p:sp>
        <p:nvSpPr>
          <p:cNvPr id="6" name="TextBox 5"/>
          <p:cNvSpPr txBox="1"/>
          <p:nvPr/>
        </p:nvSpPr>
        <p:spPr>
          <a:xfrm>
            <a:off x="2815214" y="2549530"/>
            <a:ext cx="6523389" cy="581421"/>
          </a:xfrm>
          <a:prstGeom prst="rect">
            <a:avLst/>
          </a:prstGeom>
          <a:noFill/>
        </p:spPr>
        <p:txBody>
          <a:bodyPr wrap="square" lIns="0" tIns="0" rIns="0" bIns="0" rtlCol="0">
            <a:noAutofit/>
          </a:bodyPr>
          <a:lstStyle/>
          <a:p>
            <a:pPr marL="231775" indent="-231775">
              <a:lnSpc>
                <a:spcPts val="2000"/>
              </a:lnSpc>
              <a:spcAft>
                <a:spcPts val="600"/>
              </a:spcAft>
              <a:buClr>
                <a:schemeClr val="tx2"/>
              </a:buClr>
              <a:buFont typeface="Arial" panose="020B0604020202020204" pitchFamily="34" charset="0"/>
              <a:buChar char="»"/>
            </a:pPr>
            <a:r>
              <a:rPr lang="en-IN" sz="3200" dirty="0" smtClean="0"/>
              <a:t>The dirty evolution of rectangle class </a:t>
            </a:r>
            <a:endParaRPr lang="en-IN" sz="3200" dirty="0" smtClean="0"/>
          </a:p>
        </p:txBody>
      </p:sp>
      <p:sp>
        <p:nvSpPr>
          <p:cNvPr id="11" name="Footer Placeholder 10"/>
          <p:cNvSpPr>
            <a:spLocks noGrp="1"/>
          </p:cNvSpPr>
          <p:nvPr>
            <p:ph type="ftr" sz="quarter" idx="11"/>
          </p:nvPr>
        </p:nvSpPr>
        <p:spPr/>
        <p:txBody>
          <a:bodyPr/>
          <a:lstStyle/>
          <a:p>
            <a:r>
              <a:rPr lang="en-IN" smtClean="0"/>
              <a:t>XPIndia2016</a:t>
            </a:r>
            <a:endParaRPr lang="en-IN"/>
          </a:p>
        </p:txBody>
      </p:sp>
      <p:sp>
        <p:nvSpPr>
          <p:cNvPr id="12" name="Slide Number Placeholder 11"/>
          <p:cNvSpPr>
            <a:spLocks noGrp="1"/>
          </p:cNvSpPr>
          <p:nvPr>
            <p:ph type="sldNum" sz="quarter" idx="12"/>
          </p:nvPr>
        </p:nvSpPr>
        <p:spPr/>
        <p:txBody>
          <a:bodyPr/>
          <a:lstStyle/>
          <a:p>
            <a:fld id="{6F0A5858-2B4C-4E25-87FE-2225BDD7B69A}" type="slidenum">
              <a:rPr lang="en-IN" smtClean="0"/>
              <a:t>22</a:t>
            </a:fld>
            <a:endParaRPr lang="en-IN"/>
          </a:p>
        </p:txBody>
      </p:sp>
    </p:spTree>
    <p:extLst>
      <p:ext uri="{BB962C8B-B14F-4D97-AF65-F5344CB8AC3E}">
        <p14:creationId xmlns:p14="http://schemas.microsoft.com/office/powerpoint/2010/main" val="406082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70671" y="829994"/>
            <a:ext cx="3291840" cy="858129"/>
          </a:xfrm>
          <a:prstGeom prst="rect">
            <a:avLst/>
          </a:prstGeom>
          <a:gradFill flip="none" rotWithShape="1">
            <a:gsLst>
              <a:gs pos="0">
                <a:schemeClr val="accent1">
                  <a:satMod val="110000"/>
                  <a:lumMod val="100000"/>
                  <a:shade val="100000"/>
                </a:schemeClr>
              </a:gs>
              <a:gs pos="100000">
                <a:srgbClr val="FFC000"/>
              </a:gs>
            </a:gsLst>
            <a:lin ang="27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smtClean="0"/>
              <a:t>Coordinate geometry package </a:t>
            </a:r>
            <a:endParaRPr lang="en-IN" dirty="0"/>
          </a:p>
        </p:txBody>
      </p:sp>
      <p:sp>
        <p:nvSpPr>
          <p:cNvPr id="3" name="Rectangle 2"/>
          <p:cNvSpPr/>
          <p:nvPr/>
        </p:nvSpPr>
        <p:spPr>
          <a:xfrm>
            <a:off x="7835704" y="829994"/>
            <a:ext cx="3601329" cy="858129"/>
          </a:xfrm>
          <a:prstGeom prst="rect">
            <a:avLst/>
          </a:prstGeom>
          <a:gradFill>
            <a:gsLst>
              <a:gs pos="0">
                <a:srgbClr val="FFC000"/>
              </a:gs>
              <a:gs pos="100000">
                <a:schemeClr val="accent1"/>
              </a:gs>
            </a:gsLst>
          </a:gra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IN" dirty="0" smtClean="0"/>
              <a:t>Graphics rendering package </a:t>
            </a:r>
            <a:endParaRPr lang="en-IN" dirty="0"/>
          </a:p>
        </p:txBody>
      </p:sp>
      <p:sp>
        <p:nvSpPr>
          <p:cNvPr id="4" name="TextBox 3"/>
          <p:cNvSpPr txBox="1"/>
          <p:nvPr/>
        </p:nvSpPr>
        <p:spPr>
          <a:xfrm>
            <a:off x="1462455" y="3262474"/>
            <a:ext cx="2757267" cy="379828"/>
          </a:xfrm>
          <a:prstGeom prst="rect">
            <a:avLst/>
          </a:prstGeom>
          <a:noFill/>
        </p:spPr>
        <p:txBody>
          <a:bodyPr wrap="square" rtlCol="0">
            <a:spAutoFit/>
          </a:bodyPr>
          <a:lstStyle/>
          <a:p>
            <a:r>
              <a:rPr lang="en-IN" dirty="0" smtClean="0"/>
              <a:t>Core library </a:t>
            </a:r>
            <a:endParaRPr lang="en-IN" dirty="0"/>
          </a:p>
        </p:txBody>
      </p:sp>
      <p:sp>
        <p:nvSpPr>
          <p:cNvPr id="5" name="TextBox 4"/>
          <p:cNvSpPr txBox="1"/>
          <p:nvPr/>
        </p:nvSpPr>
        <p:spPr>
          <a:xfrm>
            <a:off x="7959970" y="450166"/>
            <a:ext cx="2757267" cy="379828"/>
          </a:xfrm>
          <a:prstGeom prst="rect">
            <a:avLst/>
          </a:prstGeom>
          <a:noFill/>
        </p:spPr>
        <p:txBody>
          <a:bodyPr wrap="square" rtlCol="0">
            <a:spAutoFit/>
          </a:bodyPr>
          <a:lstStyle/>
          <a:p>
            <a:r>
              <a:rPr lang="en-IN" dirty="0" smtClean="0"/>
              <a:t>Team B</a:t>
            </a:r>
            <a:endParaRPr lang="en-IN" dirty="0"/>
          </a:p>
        </p:txBody>
      </p:sp>
      <p:sp>
        <p:nvSpPr>
          <p:cNvPr id="6" name="Rectangle 5"/>
          <p:cNvSpPr/>
          <p:nvPr/>
        </p:nvSpPr>
        <p:spPr>
          <a:xfrm>
            <a:off x="1406769" y="3699803"/>
            <a:ext cx="3882683" cy="203981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7" name="Flowchart: Connector 6"/>
          <p:cNvSpPr/>
          <p:nvPr/>
        </p:nvSpPr>
        <p:spPr>
          <a:xfrm>
            <a:off x="1702191" y="3981157"/>
            <a:ext cx="457200" cy="457200"/>
          </a:xfrm>
          <a:prstGeom prst="flowChartConnector">
            <a:avLst/>
          </a:prstGeom>
          <a:gradFill flip="none" rotWithShape="1">
            <a:gsLst>
              <a:gs pos="0">
                <a:schemeClr val="accent1">
                  <a:satMod val="110000"/>
                  <a:lumMod val="100000"/>
                  <a:shade val="100000"/>
                </a:schemeClr>
              </a:gs>
              <a:gs pos="100000">
                <a:srgbClr val="92D050"/>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p:cNvSpPr/>
          <p:nvPr/>
        </p:nvSpPr>
        <p:spPr>
          <a:xfrm>
            <a:off x="2393853" y="3921369"/>
            <a:ext cx="1477107" cy="576776"/>
          </a:xfrm>
          <a:prstGeom prst="ellipse">
            <a:avLst/>
          </a:prstGeom>
          <a:gradFill flip="none" rotWithShape="1">
            <a:gsLst>
              <a:gs pos="0">
                <a:schemeClr val="accent1">
                  <a:satMod val="110000"/>
                  <a:lumMod val="100000"/>
                  <a:shade val="100000"/>
                </a:schemeClr>
              </a:gs>
              <a:gs pos="100000">
                <a:srgbClr val="92D050"/>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gular Pentagon 8"/>
          <p:cNvSpPr/>
          <p:nvPr/>
        </p:nvSpPr>
        <p:spPr>
          <a:xfrm>
            <a:off x="4105422" y="3742005"/>
            <a:ext cx="719211" cy="696352"/>
          </a:xfrm>
          <a:prstGeom prst="pentagon">
            <a:avLst/>
          </a:prstGeom>
          <a:gradFill flip="none" rotWithShape="1">
            <a:gsLst>
              <a:gs pos="0">
                <a:schemeClr val="accent1">
                  <a:satMod val="110000"/>
                  <a:lumMod val="100000"/>
                  <a:shade val="100000"/>
                </a:schemeClr>
              </a:gs>
              <a:gs pos="100000">
                <a:srgbClr val="92D050"/>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p:cNvCxnSpPr/>
          <p:nvPr/>
        </p:nvCxnSpPr>
        <p:spPr>
          <a:xfrm>
            <a:off x="1547447" y="4923692"/>
            <a:ext cx="1069144" cy="140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Isosceles Triangle 11"/>
          <p:cNvSpPr/>
          <p:nvPr/>
        </p:nvSpPr>
        <p:spPr>
          <a:xfrm>
            <a:off x="2936630" y="4630028"/>
            <a:ext cx="391551" cy="488853"/>
          </a:xfrm>
          <a:prstGeom prst="triangle">
            <a:avLst/>
          </a:prstGeom>
          <a:gradFill flip="none" rotWithShape="1">
            <a:gsLst>
              <a:gs pos="0">
                <a:schemeClr val="accent1">
                  <a:satMod val="110000"/>
                  <a:lumMod val="100000"/>
                  <a:shade val="100000"/>
                </a:schemeClr>
              </a:gs>
              <a:gs pos="100000">
                <a:srgbClr val="92D050"/>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Cube 12"/>
          <p:cNvSpPr/>
          <p:nvPr/>
        </p:nvSpPr>
        <p:spPr>
          <a:xfrm>
            <a:off x="3699920" y="4613148"/>
            <a:ext cx="519802" cy="50573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Can 13"/>
          <p:cNvSpPr/>
          <p:nvPr/>
        </p:nvSpPr>
        <p:spPr>
          <a:xfrm>
            <a:off x="4633547" y="4595211"/>
            <a:ext cx="382172" cy="49377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c 14"/>
          <p:cNvSpPr/>
          <p:nvPr/>
        </p:nvSpPr>
        <p:spPr>
          <a:xfrm>
            <a:off x="1702191" y="5219114"/>
            <a:ext cx="691662" cy="3376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6" name="Rectangle 15"/>
          <p:cNvSpPr/>
          <p:nvPr/>
        </p:nvSpPr>
        <p:spPr>
          <a:xfrm>
            <a:off x="3193366" y="5219114"/>
            <a:ext cx="677594" cy="337624"/>
          </a:xfrm>
          <a:prstGeom prst="rect">
            <a:avLst/>
          </a:prstGeom>
          <a:gradFill flip="none" rotWithShape="1">
            <a:gsLst>
              <a:gs pos="0">
                <a:schemeClr val="accent1">
                  <a:satMod val="110000"/>
                  <a:lumMod val="100000"/>
                  <a:shade val="100000"/>
                </a:schemeClr>
              </a:gs>
              <a:gs pos="100000">
                <a:srgbClr val="92D050"/>
              </a:gs>
            </a:gsLst>
            <a:lin ang="2700000" scaled="1"/>
            <a:tileRect/>
          </a:gra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p:cNvSpPr txBox="1"/>
          <p:nvPr/>
        </p:nvSpPr>
        <p:spPr>
          <a:xfrm>
            <a:off x="1406769" y="483226"/>
            <a:ext cx="2757267" cy="379828"/>
          </a:xfrm>
          <a:prstGeom prst="rect">
            <a:avLst/>
          </a:prstGeom>
          <a:noFill/>
        </p:spPr>
        <p:txBody>
          <a:bodyPr wrap="square" rtlCol="0">
            <a:spAutoFit/>
          </a:bodyPr>
          <a:lstStyle/>
          <a:p>
            <a:r>
              <a:rPr lang="en-IN" dirty="0" smtClean="0"/>
              <a:t>Team A</a:t>
            </a:r>
            <a:endParaRPr lang="en-IN" dirty="0"/>
          </a:p>
        </p:txBody>
      </p:sp>
      <p:sp>
        <p:nvSpPr>
          <p:cNvPr id="18" name="Down Arrow 17"/>
          <p:cNvSpPr/>
          <p:nvPr/>
        </p:nvSpPr>
        <p:spPr>
          <a:xfrm>
            <a:off x="2920921" y="1909688"/>
            <a:ext cx="484632" cy="13909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Up Arrow 18"/>
          <p:cNvSpPr/>
          <p:nvPr/>
        </p:nvSpPr>
        <p:spPr>
          <a:xfrm rot="14331883">
            <a:off x="7346656" y="793673"/>
            <a:ext cx="476418" cy="4742912"/>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IN"/>
          </a:p>
        </p:txBody>
      </p:sp>
      <p:sp>
        <p:nvSpPr>
          <p:cNvPr id="10" name="6-Point Star 9"/>
          <p:cNvSpPr/>
          <p:nvPr/>
        </p:nvSpPr>
        <p:spPr>
          <a:xfrm>
            <a:off x="4422238" y="5245841"/>
            <a:ext cx="315936" cy="237042"/>
          </a:xfrm>
          <a:prstGeom prst="star6">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Donut 19"/>
          <p:cNvSpPr/>
          <p:nvPr/>
        </p:nvSpPr>
        <p:spPr>
          <a:xfrm>
            <a:off x="3995577" y="5293672"/>
            <a:ext cx="309489" cy="193431"/>
          </a:xfrm>
          <a:prstGeom prst="donut">
            <a:avLst/>
          </a:prstGeom>
          <a:solidFill>
            <a:srgbClr val="FFC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Footer Placeholder 20"/>
          <p:cNvSpPr>
            <a:spLocks noGrp="1"/>
          </p:cNvSpPr>
          <p:nvPr>
            <p:ph type="ftr" sz="quarter" idx="11"/>
          </p:nvPr>
        </p:nvSpPr>
        <p:spPr/>
        <p:txBody>
          <a:bodyPr/>
          <a:lstStyle/>
          <a:p>
            <a:r>
              <a:rPr lang="en-IN" smtClean="0"/>
              <a:t>XPIndia2016</a:t>
            </a:r>
            <a:endParaRPr lang="en-IN"/>
          </a:p>
        </p:txBody>
      </p:sp>
      <p:sp>
        <p:nvSpPr>
          <p:cNvPr id="22" name="Slide Number Placeholder 21"/>
          <p:cNvSpPr>
            <a:spLocks noGrp="1"/>
          </p:cNvSpPr>
          <p:nvPr>
            <p:ph type="sldNum" sz="quarter" idx="12"/>
          </p:nvPr>
        </p:nvSpPr>
        <p:spPr/>
        <p:txBody>
          <a:bodyPr/>
          <a:lstStyle/>
          <a:p>
            <a:fld id="{6F0A5858-2B4C-4E25-87FE-2225BDD7B69A}" type="slidenum">
              <a:rPr lang="en-IN" smtClean="0"/>
              <a:t>23</a:t>
            </a:fld>
            <a:endParaRPr lang="en-IN"/>
          </a:p>
        </p:txBody>
      </p:sp>
    </p:spTree>
    <p:extLst>
      <p:ext uri="{BB962C8B-B14F-4D97-AF65-F5344CB8AC3E}">
        <p14:creationId xmlns:p14="http://schemas.microsoft.com/office/powerpoint/2010/main" val="282285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9081" y="2305333"/>
            <a:ext cx="9618228" cy="2648803"/>
          </a:xfrm>
        </p:spPr>
        <p:txBody>
          <a:bodyPr/>
          <a:lstStyle/>
          <a:p>
            <a:r>
              <a:rPr lang="en-IN" dirty="0" smtClean="0"/>
              <a:t>If design reuse is done incorrectly it could contaminate the entire system  </a:t>
            </a:r>
            <a:endParaRPr lang="en-IN" dirty="0"/>
          </a:p>
        </p:txBody>
      </p:sp>
      <p:pic>
        <p:nvPicPr>
          <p:cNvPr id="3" name="Picture 2"/>
          <p:cNvPicPr>
            <a:picLocks noChangeAspect="1"/>
          </p:cNvPicPr>
          <p:nvPr/>
        </p:nvPicPr>
        <p:blipFill>
          <a:blip r:embed="rId2"/>
          <a:stretch>
            <a:fillRect/>
          </a:stretch>
        </p:blipFill>
        <p:spPr>
          <a:xfrm>
            <a:off x="8985771" y="464024"/>
            <a:ext cx="2619375" cy="1743075"/>
          </a:xfrm>
          <a:prstGeom prst="rect">
            <a:avLst/>
          </a:prstGeom>
        </p:spPr>
      </p:pic>
      <p:sp>
        <p:nvSpPr>
          <p:cNvPr id="4" name="Footer Placeholder 3"/>
          <p:cNvSpPr>
            <a:spLocks noGrp="1"/>
          </p:cNvSpPr>
          <p:nvPr>
            <p:ph type="ftr" sz="quarter" idx="11"/>
          </p:nvPr>
        </p:nvSpPr>
        <p:spPr/>
        <p:txBody>
          <a:bodyPr/>
          <a:lstStyle/>
          <a:p>
            <a:r>
              <a:rPr lang="en-IN" smtClean="0"/>
              <a:t>XPIndia2016</a:t>
            </a:r>
            <a:endParaRPr lang="en-US"/>
          </a:p>
        </p:txBody>
      </p:sp>
      <p:sp>
        <p:nvSpPr>
          <p:cNvPr id="5" name="Slide Number Placeholder 4"/>
          <p:cNvSpPr>
            <a:spLocks noGrp="1"/>
          </p:cNvSpPr>
          <p:nvPr>
            <p:ph type="sldNum" sz="quarter" idx="12"/>
          </p:nvPr>
        </p:nvSpPr>
        <p:spPr/>
        <p:txBody>
          <a:bodyPr/>
          <a:lstStyle/>
          <a:p>
            <a:fld id="{FF9D829F-A75C-4B39-B931-30605358DC04}" type="slidenum">
              <a:rPr lang="en-US" smtClean="0"/>
              <a:t>24</a:t>
            </a:fld>
            <a:endParaRPr lang="en-US"/>
          </a:p>
        </p:txBody>
      </p:sp>
    </p:spTree>
    <p:extLst>
      <p:ext uri="{BB962C8B-B14F-4D97-AF65-F5344CB8AC3E}">
        <p14:creationId xmlns:p14="http://schemas.microsoft.com/office/powerpoint/2010/main" val="139274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XPIndia2016</a:t>
            </a:r>
            <a:endParaRPr lang="en-US"/>
          </a:p>
        </p:txBody>
      </p:sp>
      <p:sp>
        <p:nvSpPr>
          <p:cNvPr id="2" name="Slide Number Placeholder 1"/>
          <p:cNvSpPr>
            <a:spLocks noGrp="1"/>
          </p:cNvSpPr>
          <p:nvPr>
            <p:ph type="sldNum" sz="quarter" idx="12"/>
          </p:nvPr>
        </p:nvSpPr>
        <p:spPr/>
        <p:txBody>
          <a:bodyPr/>
          <a:lstStyle/>
          <a:p>
            <a:fld id="{FF9D829F-A75C-4B39-B931-30605358DC04}" type="slidenum">
              <a:rPr lang="en-US" smtClean="0"/>
              <a:t>25</a:t>
            </a:fld>
            <a:endParaRPr lang="en-US"/>
          </a:p>
        </p:txBody>
      </p:sp>
      <p:sp>
        <p:nvSpPr>
          <p:cNvPr id="5" name="Title 4"/>
          <p:cNvSpPr>
            <a:spLocks noGrp="1"/>
          </p:cNvSpPr>
          <p:nvPr>
            <p:ph type="title"/>
          </p:nvPr>
        </p:nvSpPr>
        <p:spPr/>
        <p:txBody>
          <a:bodyPr/>
          <a:lstStyle/>
          <a:p>
            <a:endParaRPr lang="en-IN"/>
          </a:p>
        </p:txBody>
      </p:sp>
      <p:pic>
        <p:nvPicPr>
          <p:cNvPr id="6" name="Why every world map you're looking at is WRONG-Ho84D_HeaH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8978" y="348175"/>
            <a:ext cx="11197884" cy="6298810"/>
          </a:xfrm>
          <a:prstGeom prst="rect">
            <a:avLst/>
          </a:prstGeom>
        </p:spPr>
      </p:pic>
    </p:spTree>
    <p:extLst>
      <p:ext uri="{BB962C8B-B14F-4D97-AF65-F5344CB8AC3E}">
        <p14:creationId xmlns:p14="http://schemas.microsoft.com/office/powerpoint/2010/main" val="396413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05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IN" smtClean="0"/>
              <a:t>XPIndia2016</a:t>
            </a:r>
            <a:endParaRPr lang="en-US"/>
          </a:p>
        </p:txBody>
      </p:sp>
      <p:sp>
        <p:nvSpPr>
          <p:cNvPr id="4" name="Slide Number Placeholder 3"/>
          <p:cNvSpPr>
            <a:spLocks noGrp="1"/>
          </p:cNvSpPr>
          <p:nvPr>
            <p:ph type="sldNum" sz="quarter" idx="12"/>
          </p:nvPr>
        </p:nvSpPr>
        <p:spPr/>
        <p:txBody>
          <a:bodyPr/>
          <a:lstStyle/>
          <a:p>
            <a:fld id="{FF9D829F-A75C-4B39-B931-30605358DC04}" type="slidenum">
              <a:rPr lang="en-US" smtClean="0"/>
              <a:t>26</a:t>
            </a:fld>
            <a:endParaRPr lang="en-US"/>
          </a:p>
        </p:txBody>
      </p:sp>
      <p:sp>
        <p:nvSpPr>
          <p:cNvPr id="7" name="Title 6"/>
          <p:cNvSpPr>
            <a:spLocks noGrp="1"/>
          </p:cNvSpPr>
          <p:nvPr>
            <p:ph type="title"/>
          </p:nvPr>
        </p:nvSpPr>
        <p:spPr/>
        <p:txBody>
          <a:bodyPr/>
          <a:lstStyle/>
          <a:p>
            <a:endParaRPr lang="en-IN"/>
          </a:p>
        </p:txBody>
      </p:sp>
      <p:pic>
        <p:nvPicPr>
          <p:cNvPr id="3074" name="Picture 2" descr="https://files.brightside.me/files/news/part_1/12555/91305-R3L8T8D-650-greenlandshape.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541" y="-42101"/>
            <a:ext cx="6006214" cy="422283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files.brightside.me/files/news/part_1/12555/91405-R3L8T8D-650-greenland-tru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4735" y="2505074"/>
            <a:ext cx="6191250" cy="435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2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design decision is better to store </a:t>
            </a:r>
            <a:r>
              <a:rPr lang="en-US" dirty="0" smtClean="0"/>
              <a:t>cab locations in real time ? </a:t>
            </a:r>
            <a:endParaRPr lang="en-US" dirty="0"/>
          </a:p>
        </p:txBody>
      </p:sp>
      <p:sp>
        <p:nvSpPr>
          <p:cNvPr id="6" name="Footer Placeholder 5"/>
          <p:cNvSpPr>
            <a:spLocks noGrp="1"/>
          </p:cNvSpPr>
          <p:nvPr>
            <p:ph type="ftr" sz="quarter" idx="11"/>
          </p:nvPr>
        </p:nvSpPr>
        <p:spPr/>
        <p:txBody>
          <a:bodyPr/>
          <a:lstStyle/>
          <a:p>
            <a:r>
              <a:rPr lang="en-IN" smtClean="0"/>
              <a:t>XPIndia2016</a:t>
            </a:r>
            <a:endParaRPr lang="en-US"/>
          </a:p>
        </p:txBody>
      </p:sp>
      <p:sp>
        <p:nvSpPr>
          <p:cNvPr id="3" name="Slide Number Placeholder 2"/>
          <p:cNvSpPr>
            <a:spLocks noGrp="1"/>
          </p:cNvSpPr>
          <p:nvPr>
            <p:ph type="sldNum" sz="quarter" idx="12"/>
          </p:nvPr>
        </p:nvSpPr>
        <p:spPr/>
        <p:txBody>
          <a:bodyPr/>
          <a:lstStyle/>
          <a:p>
            <a:fld id="{FF9D829F-A75C-4B39-B931-30605358DC04}" type="slidenum">
              <a:rPr lang="en-US" smtClean="0"/>
              <a:t>27</a:t>
            </a:fld>
            <a:endParaRPr lang="en-US"/>
          </a:p>
        </p:txBody>
      </p:sp>
      <p:pic>
        <p:nvPicPr>
          <p:cNvPr id="7" name="Content Placeholder 6"/>
          <p:cNvPicPr>
            <a:picLocks noGrp="1" noChangeAspect="1"/>
          </p:cNvPicPr>
          <p:nvPr>
            <p:ph sz="half" idx="13"/>
          </p:nvPr>
        </p:nvPicPr>
        <p:blipFill>
          <a:blip r:embed="rId2"/>
          <a:stretch>
            <a:fillRect/>
          </a:stretch>
        </p:blipFill>
        <p:spPr>
          <a:xfrm>
            <a:off x="8117058" y="1415035"/>
            <a:ext cx="2250832" cy="2827099"/>
          </a:xfrm>
          <a:prstGeom prst="rect">
            <a:avLst/>
          </a:prstGeom>
        </p:spPr>
      </p:pic>
      <p:pic>
        <p:nvPicPr>
          <p:cNvPr id="4098" name="Picture 2" descr="http://www.pnas.org/content/101/40/14333/F4.large.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1061353" y="1415036"/>
            <a:ext cx="2935853" cy="20596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322363" y="4135902"/>
            <a:ext cx="2912012" cy="1547446"/>
          </a:xfrm>
          <a:prstGeom prst="rect">
            <a:avLst/>
          </a:prstGeom>
          <a:noFill/>
        </p:spPr>
        <p:txBody>
          <a:bodyPr wrap="square" lIns="0" tIns="0" rIns="0" bIns="0" rtlCol="0">
            <a:noAutofit/>
          </a:bodyPr>
          <a:lstStyle/>
          <a:p>
            <a:pPr marL="231775" indent="-231775">
              <a:lnSpc>
                <a:spcPts val="2000"/>
              </a:lnSpc>
              <a:spcAft>
                <a:spcPts val="600"/>
              </a:spcAft>
              <a:buClr>
                <a:schemeClr val="tx2"/>
              </a:buClr>
              <a:buFont typeface="Arial" panose="020B0604020202020204" pitchFamily="34" charset="0"/>
              <a:buChar char="»"/>
            </a:pPr>
            <a:r>
              <a:rPr lang="en-IN" sz="1900" dirty="0" smtClean="0">
                <a:solidFill>
                  <a:srgbClr val="00B050"/>
                </a:solidFill>
              </a:rPr>
              <a:t>Accuracy ++</a:t>
            </a:r>
          </a:p>
          <a:p>
            <a:pPr marL="231775" indent="-231775">
              <a:lnSpc>
                <a:spcPts val="2000"/>
              </a:lnSpc>
              <a:spcAft>
                <a:spcPts val="600"/>
              </a:spcAft>
              <a:buClr>
                <a:schemeClr val="tx2"/>
              </a:buClr>
              <a:buFont typeface="Arial" panose="020B0604020202020204" pitchFamily="34" charset="0"/>
              <a:buChar char="»"/>
            </a:pPr>
            <a:r>
              <a:rPr lang="en-IN" sz="1900" dirty="0" smtClean="0">
                <a:solidFill>
                  <a:schemeClr val="accent1"/>
                </a:solidFill>
              </a:rPr>
              <a:t>Complexity++</a:t>
            </a:r>
          </a:p>
          <a:p>
            <a:pPr marL="231775" indent="-231775">
              <a:lnSpc>
                <a:spcPts val="2000"/>
              </a:lnSpc>
              <a:spcAft>
                <a:spcPts val="600"/>
              </a:spcAft>
              <a:buClr>
                <a:schemeClr val="tx2"/>
              </a:buClr>
              <a:buFont typeface="Arial" panose="020B0604020202020204" pitchFamily="34" charset="0"/>
              <a:buChar char="»"/>
            </a:pPr>
            <a:r>
              <a:rPr lang="en-IN" sz="1900" dirty="0" smtClean="0">
                <a:solidFill>
                  <a:schemeClr val="accent1"/>
                </a:solidFill>
              </a:rPr>
              <a:t>Retrieval performance –-</a:t>
            </a:r>
          </a:p>
          <a:p>
            <a:pPr marL="231775" indent="-231775">
              <a:lnSpc>
                <a:spcPts val="2000"/>
              </a:lnSpc>
              <a:spcAft>
                <a:spcPts val="600"/>
              </a:spcAft>
              <a:buClr>
                <a:schemeClr val="tx2"/>
              </a:buClr>
              <a:buFont typeface="Arial" panose="020B0604020202020204" pitchFamily="34" charset="0"/>
              <a:buChar char="»"/>
            </a:pPr>
            <a:r>
              <a:rPr lang="en-IN" sz="1900" dirty="0" smtClean="0">
                <a:solidFill>
                  <a:srgbClr val="00B050"/>
                </a:solidFill>
              </a:rPr>
              <a:t>Shortest  route++ </a:t>
            </a:r>
          </a:p>
          <a:p>
            <a:pPr marL="231775" indent="-231775">
              <a:lnSpc>
                <a:spcPts val="2000"/>
              </a:lnSpc>
              <a:spcAft>
                <a:spcPts val="600"/>
              </a:spcAft>
              <a:buClr>
                <a:schemeClr val="tx2"/>
              </a:buClr>
              <a:buFont typeface="Arial" panose="020B0604020202020204" pitchFamily="34" charset="0"/>
              <a:buChar char="»"/>
            </a:pPr>
            <a:endParaRPr lang="en-IN" sz="1900" dirty="0" smtClean="0"/>
          </a:p>
        </p:txBody>
      </p:sp>
      <p:sp>
        <p:nvSpPr>
          <p:cNvPr id="11" name="TextBox 10"/>
          <p:cNvSpPr txBox="1"/>
          <p:nvPr/>
        </p:nvSpPr>
        <p:spPr>
          <a:xfrm>
            <a:off x="7820947" y="4293226"/>
            <a:ext cx="2912012" cy="1547446"/>
          </a:xfrm>
          <a:prstGeom prst="rect">
            <a:avLst/>
          </a:prstGeom>
          <a:noFill/>
        </p:spPr>
        <p:txBody>
          <a:bodyPr wrap="square" lIns="0" tIns="0" rIns="0" bIns="0" rtlCol="0">
            <a:noAutofit/>
          </a:bodyPr>
          <a:lstStyle/>
          <a:p>
            <a:pPr marL="231775" indent="-231775">
              <a:lnSpc>
                <a:spcPts val="2000"/>
              </a:lnSpc>
              <a:spcAft>
                <a:spcPts val="600"/>
              </a:spcAft>
              <a:buClr>
                <a:schemeClr val="tx2"/>
              </a:buClr>
              <a:buFont typeface="Arial" panose="020B0604020202020204" pitchFamily="34" charset="0"/>
              <a:buChar char="»"/>
            </a:pPr>
            <a:r>
              <a:rPr lang="en-IN" sz="1900" dirty="0" smtClean="0">
                <a:solidFill>
                  <a:srgbClr val="FF0000"/>
                </a:solidFill>
              </a:rPr>
              <a:t>Accuracy --</a:t>
            </a:r>
          </a:p>
          <a:p>
            <a:pPr marL="231775" indent="-231775">
              <a:lnSpc>
                <a:spcPts val="2000"/>
              </a:lnSpc>
              <a:spcAft>
                <a:spcPts val="600"/>
              </a:spcAft>
              <a:buClr>
                <a:schemeClr val="tx2"/>
              </a:buClr>
              <a:buFont typeface="Arial" panose="020B0604020202020204" pitchFamily="34" charset="0"/>
              <a:buChar char="»"/>
            </a:pPr>
            <a:r>
              <a:rPr lang="en-IN" sz="1900" dirty="0" smtClean="0">
                <a:solidFill>
                  <a:srgbClr val="00B050"/>
                </a:solidFill>
              </a:rPr>
              <a:t>Simplicity ++</a:t>
            </a:r>
          </a:p>
          <a:p>
            <a:pPr marL="231775" indent="-231775">
              <a:lnSpc>
                <a:spcPts val="2000"/>
              </a:lnSpc>
              <a:spcAft>
                <a:spcPts val="600"/>
              </a:spcAft>
              <a:buClr>
                <a:schemeClr val="tx2"/>
              </a:buClr>
              <a:buFont typeface="Arial" panose="020B0604020202020204" pitchFamily="34" charset="0"/>
              <a:buChar char="»"/>
            </a:pPr>
            <a:r>
              <a:rPr lang="en-IN" sz="1900" dirty="0" smtClean="0">
                <a:solidFill>
                  <a:srgbClr val="FF0000"/>
                </a:solidFill>
              </a:rPr>
              <a:t>Retrieval performance++</a:t>
            </a:r>
          </a:p>
          <a:p>
            <a:pPr marL="231775" indent="-231775">
              <a:lnSpc>
                <a:spcPts val="2000"/>
              </a:lnSpc>
              <a:spcAft>
                <a:spcPts val="600"/>
              </a:spcAft>
              <a:buClr>
                <a:schemeClr val="tx2"/>
              </a:buClr>
              <a:buFont typeface="Arial" panose="020B0604020202020204" pitchFamily="34" charset="0"/>
              <a:buChar char="»"/>
            </a:pPr>
            <a:r>
              <a:rPr lang="en-IN" sz="1900" dirty="0" smtClean="0">
                <a:solidFill>
                  <a:srgbClr val="00B050"/>
                </a:solidFill>
              </a:rPr>
              <a:t>Shortest  route --</a:t>
            </a:r>
            <a:endParaRPr lang="en-IN" sz="1900" dirty="0" smtClean="0">
              <a:solidFill>
                <a:srgbClr val="00B050"/>
              </a:solidFill>
            </a:endParaRPr>
          </a:p>
        </p:txBody>
      </p:sp>
    </p:spTree>
    <p:extLst>
      <p:ext uri="{BB962C8B-B14F-4D97-AF65-F5344CB8AC3E}">
        <p14:creationId xmlns:p14="http://schemas.microsoft.com/office/powerpoint/2010/main" val="1260834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92590" y="2768209"/>
            <a:ext cx="9809871" cy="2062103"/>
          </a:xfrm>
          <a:prstGeom prst="rect">
            <a:avLst/>
          </a:prstGeom>
        </p:spPr>
        <p:txBody>
          <a:bodyPr wrap="square">
            <a:spAutoFit/>
          </a:bodyPr>
          <a:lstStyle/>
          <a:p>
            <a:pPr marL="457200" indent="-457200">
              <a:buFont typeface="Arial" panose="020B0604020202020204" pitchFamily="34" charset="0"/>
              <a:buChar char="•"/>
            </a:pPr>
            <a:r>
              <a:rPr lang="en-US" sz="3200" dirty="0" smtClean="0">
                <a:solidFill>
                  <a:srgbClr val="FF0000"/>
                </a:solidFill>
              </a:rPr>
              <a:t>Design reuse is always good</a:t>
            </a:r>
          </a:p>
          <a:p>
            <a:endParaRPr lang="en-US" sz="3200" dirty="0" smtClean="0">
              <a:solidFill>
                <a:srgbClr val="FF0000"/>
              </a:solidFill>
            </a:endParaRPr>
          </a:p>
          <a:p>
            <a:pPr marL="457200" indent="-457200">
              <a:buFont typeface="Arial" panose="020B0604020202020204" pitchFamily="34" charset="0"/>
              <a:buChar char="•"/>
            </a:pPr>
            <a:r>
              <a:rPr lang="en-US" sz="3200" dirty="0" smtClean="0">
                <a:solidFill>
                  <a:srgbClr val="FF0000"/>
                </a:solidFill>
              </a:rPr>
              <a:t>Software design should  strive towards perfection   </a:t>
            </a:r>
            <a:r>
              <a:rPr lang="en-US" sz="3200" dirty="0"/>
              <a:t/>
            </a:r>
            <a:br>
              <a:rPr lang="en-US" sz="3200" dirty="0"/>
            </a:br>
            <a:endParaRPr lang="en-IN" sz="3200" dirty="0"/>
          </a:p>
        </p:txBody>
      </p:sp>
      <p:pic>
        <p:nvPicPr>
          <p:cNvPr id="5122" name="Picture 2" descr="http://screenrant.com/wp-content/uploads/Adam-Savage-and-Jamie-Hyneman-in-Mythbuster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356" y="0"/>
            <a:ext cx="4705644" cy="2352822"/>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r>
              <a:rPr lang="en-IN" smtClean="0"/>
              <a:t>XPIndia2016</a:t>
            </a:r>
            <a:endParaRPr lang="en-IN"/>
          </a:p>
        </p:txBody>
      </p:sp>
      <p:sp>
        <p:nvSpPr>
          <p:cNvPr id="6" name="Slide Number Placeholder 5"/>
          <p:cNvSpPr>
            <a:spLocks noGrp="1"/>
          </p:cNvSpPr>
          <p:nvPr>
            <p:ph type="sldNum" sz="quarter" idx="12"/>
          </p:nvPr>
        </p:nvSpPr>
        <p:spPr/>
        <p:txBody>
          <a:bodyPr/>
          <a:lstStyle/>
          <a:p>
            <a:fld id="{6F0A5858-2B4C-4E25-87FE-2225BDD7B69A}" type="slidenum">
              <a:rPr lang="en-IN" smtClean="0"/>
              <a:t>28</a:t>
            </a:fld>
            <a:endParaRPr lang="en-IN"/>
          </a:p>
        </p:txBody>
      </p:sp>
    </p:spTree>
    <p:extLst>
      <p:ext uri="{BB962C8B-B14F-4D97-AF65-F5344CB8AC3E}">
        <p14:creationId xmlns:p14="http://schemas.microsoft.com/office/powerpoint/2010/main" val="75176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Domain , sub domain and Bounded </a:t>
            </a:r>
            <a:r>
              <a:rPr lang="en-IN" dirty="0"/>
              <a:t>Context</a:t>
            </a:r>
          </a:p>
        </p:txBody>
      </p:sp>
      <p:pic>
        <p:nvPicPr>
          <p:cNvPr id="5" name="Content Placeholder 4"/>
          <p:cNvPicPr>
            <a:picLocks noGrp="1" noChangeAspect="1"/>
          </p:cNvPicPr>
          <p:nvPr>
            <p:ph idx="1"/>
          </p:nvPr>
        </p:nvPicPr>
        <p:blipFill>
          <a:blip r:embed="rId2"/>
          <a:stretch>
            <a:fillRect/>
          </a:stretch>
        </p:blipFill>
        <p:spPr>
          <a:xfrm>
            <a:off x="2827606" y="1372189"/>
            <a:ext cx="6351799" cy="4592049"/>
          </a:xfrm>
          <a:prstGeom prst="rect">
            <a:avLst/>
          </a:prstGeom>
        </p:spPr>
      </p:pic>
      <p:sp>
        <p:nvSpPr>
          <p:cNvPr id="6" name="Footer Placeholder 5"/>
          <p:cNvSpPr>
            <a:spLocks noGrp="1"/>
          </p:cNvSpPr>
          <p:nvPr>
            <p:ph type="ftr" sz="quarter" idx="11"/>
          </p:nvPr>
        </p:nvSpPr>
        <p:spPr/>
        <p:txBody>
          <a:bodyPr/>
          <a:lstStyle/>
          <a:p>
            <a:r>
              <a:rPr lang="en-IN" smtClean="0"/>
              <a:t>XPIndia2016</a:t>
            </a:r>
            <a:endParaRPr lang="en-IN"/>
          </a:p>
        </p:txBody>
      </p:sp>
      <p:sp>
        <p:nvSpPr>
          <p:cNvPr id="7" name="Slide Number Placeholder 6"/>
          <p:cNvSpPr>
            <a:spLocks noGrp="1"/>
          </p:cNvSpPr>
          <p:nvPr>
            <p:ph type="sldNum" sz="quarter" idx="12"/>
          </p:nvPr>
        </p:nvSpPr>
        <p:spPr/>
        <p:txBody>
          <a:bodyPr/>
          <a:lstStyle/>
          <a:p>
            <a:fld id="{6F0A5858-2B4C-4E25-87FE-2225BDD7B69A}" type="slidenum">
              <a:rPr lang="en-IN" smtClean="0"/>
              <a:t>29</a:t>
            </a:fld>
            <a:endParaRPr lang="en-IN"/>
          </a:p>
        </p:txBody>
      </p:sp>
    </p:spTree>
    <p:extLst>
      <p:ext uri="{BB962C8B-B14F-4D97-AF65-F5344CB8AC3E}">
        <p14:creationId xmlns:p14="http://schemas.microsoft.com/office/powerpoint/2010/main" val="45318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50000"/>
              </a:lnSpc>
            </a:pPr>
            <a:r>
              <a:rPr lang="en-IN" b="1" dirty="0" smtClean="0"/>
              <a:t>All problems , functions and objects depicted </a:t>
            </a:r>
            <a:r>
              <a:rPr lang="en-IN" b="1" dirty="0"/>
              <a:t>in this </a:t>
            </a:r>
            <a:r>
              <a:rPr lang="en-IN" b="1" dirty="0" smtClean="0"/>
              <a:t>workshop are </a:t>
            </a:r>
            <a:r>
              <a:rPr lang="en-IN" b="1" dirty="0"/>
              <a:t>entirely fictitious. Any similarity to actual </a:t>
            </a:r>
            <a:r>
              <a:rPr lang="en-IN" b="1" dirty="0" smtClean="0"/>
              <a:t>problems , classes  or functions living </a:t>
            </a:r>
            <a:r>
              <a:rPr lang="en-IN" b="1" dirty="0"/>
              <a:t>or dead, is purely coincidental.</a:t>
            </a:r>
          </a:p>
          <a:p>
            <a:endParaRPr lang="en-IN" dirty="0"/>
          </a:p>
        </p:txBody>
      </p:sp>
      <p:sp>
        <p:nvSpPr>
          <p:cNvPr id="4" name="Footer Placeholder 3"/>
          <p:cNvSpPr>
            <a:spLocks noGrp="1"/>
          </p:cNvSpPr>
          <p:nvPr>
            <p:ph type="ftr" sz="quarter" idx="11"/>
          </p:nvPr>
        </p:nvSpPr>
        <p:spPr/>
        <p:txBody>
          <a:bodyPr/>
          <a:lstStyle/>
          <a:p>
            <a:r>
              <a:rPr lang="en-IN" smtClean="0"/>
              <a:t>XPIndia2016</a:t>
            </a:r>
            <a:endParaRPr lang="en-US"/>
          </a:p>
        </p:txBody>
      </p:sp>
      <p:sp>
        <p:nvSpPr>
          <p:cNvPr id="5" name="Slide Number Placeholder 4"/>
          <p:cNvSpPr>
            <a:spLocks noGrp="1"/>
          </p:cNvSpPr>
          <p:nvPr>
            <p:ph type="sldNum" sz="quarter" idx="12"/>
          </p:nvPr>
        </p:nvSpPr>
        <p:spPr/>
        <p:txBody>
          <a:bodyPr/>
          <a:lstStyle/>
          <a:p>
            <a:fld id="{FF9D829F-A75C-4B39-B931-30605358DC04}" type="slidenum">
              <a:rPr lang="en-US" smtClean="0"/>
              <a:t>3</a:t>
            </a:fld>
            <a:endParaRPr lang="en-US"/>
          </a:p>
        </p:txBody>
      </p:sp>
    </p:spTree>
    <p:extLst>
      <p:ext uri="{BB962C8B-B14F-4D97-AF65-F5344CB8AC3E}">
        <p14:creationId xmlns:p14="http://schemas.microsoft.com/office/powerpoint/2010/main" val="258809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Context Map </a:t>
            </a:r>
            <a:endParaRPr lang="en-IN" dirty="0"/>
          </a:p>
        </p:txBody>
      </p:sp>
      <p:pic>
        <p:nvPicPr>
          <p:cNvPr id="7170" name="Picture 2" descr="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96406" y="2160588"/>
            <a:ext cx="6191250" cy="314325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IN" smtClean="0"/>
              <a:t>XPIndia2016</a:t>
            </a:r>
            <a:endParaRPr lang="en-IN"/>
          </a:p>
        </p:txBody>
      </p:sp>
      <p:sp>
        <p:nvSpPr>
          <p:cNvPr id="5" name="Slide Number Placeholder 4"/>
          <p:cNvSpPr>
            <a:spLocks noGrp="1"/>
          </p:cNvSpPr>
          <p:nvPr>
            <p:ph type="sldNum" sz="quarter" idx="12"/>
          </p:nvPr>
        </p:nvSpPr>
        <p:spPr/>
        <p:txBody>
          <a:bodyPr/>
          <a:lstStyle/>
          <a:p>
            <a:fld id="{6F0A5858-2B4C-4E25-87FE-2225BDD7B69A}" type="slidenum">
              <a:rPr lang="en-IN" smtClean="0"/>
              <a:t>30</a:t>
            </a:fld>
            <a:endParaRPr lang="en-IN"/>
          </a:p>
        </p:txBody>
      </p:sp>
    </p:spTree>
    <p:extLst>
      <p:ext uri="{BB962C8B-B14F-4D97-AF65-F5344CB8AC3E}">
        <p14:creationId xmlns:p14="http://schemas.microsoft.com/office/powerpoint/2010/main" val="424794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92590" y="2768209"/>
            <a:ext cx="10893084" cy="3046988"/>
          </a:xfrm>
          <a:prstGeom prst="rect">
            <a:avLst/>
          </a:prstGeom>
        </p:spPr>
        <p:txBody>
          <a:bodyPr wrap="square">
            <a:spAutoFit/>
          </a:bodyPr>
          <a:lstStyle/>
          <a:p>
            <a:pPr marL="457200" indent="-457200">
              <a:buFont typeface="Arial" panose="020B0604020202020204" pitchFamily="34" charset="0"/>
              <a:buChar char="•"/>
            </a:pPr>
            <a:r>
              <a:rPr lang="en-US" sz="3200" dirty="0" smtClean="0">
                <a:solidFill>
                  <a:srgbClr val="FF0000"/>
                </a:solidFill>
              </a:rPr>
              <a:t>Design reuse is always good </a:t>
            </a:r>
            <a:r>
              <a:rPr lang="en-US" sz="3200" dirty="0" smtClean="0">
                <a:solidFill>
                  <a:srgbClr val="00B050"/>
                </a:solidFill>
              </a:rPr>
              <a:t>within its bounded context </a:t>
            </a:r>
          </a:p>
          <a:p>
            <a:endParaRPr lang="en-US" sz="3200" dirty="0" smtClean="0"/>
          </a:p>
          <a:p>
            <a:pPr marL="457200" indent="-457200">
              <a:buFont typeface="Arial" panose="020B0604020202020204" pitchFamily="34" charset="0"/>
              <a:buChar char="•"/>
            </a:pPr>
            <a:r>
              <a:rPr lang="en-US" sz="3200" dirty="0" smtClean="0">
                <a:solidFill>
                  <a:srgbClr val="FF0000"/>
                </a:solidFill>
              </a:rPr>
              <a:t>Software design should  strive towards perfection </a:t>
            </a:r>
            <a:r>
              <a:rPr lang="en-US" sz="3200" dirty="0" smtClean="0">
                <a:solidFill>
                  <a:srgbClr val="00B050"/>
                </a:solidFill>
              </a:rPr>
              <a:t>with in its bounded context  </a:t>
            </a:r>
          </a:p>
          <a:p>
            <a:pPr lvl="1"/>
            <a:r>
              <a:rPr lang="en-US" sz="3200" dirty="0"/>
              <a:t/>
            </a:r>
            <a:br>
              <a:rPr lang="en-US" sz="3200" dirty="0"/>
            </a:br>
            <a:endParaRPr lang="en-IN" sz="3200" dirty="0"/>
          </a:p>
        </p:txBody>
      </p:sp>
      <p:pic>
        <p:nvPicPr>
          <p:cNvPr id="6" name="Picture 2" descr="http://screenrant.com/wp-content/uploads/Adam-Savage-and-Jamie-Hyneman-in-Mythbuster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356" y="0"/>
            <a:ext cx="4705644" cy="2352822"/>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IN" smtClean="0"/>
              <a:t>XPIndia2016</a:t>
            </a:r>
            <a:endParaRPr lang="en-IN"/>
          </a:p>
        </p:txBody>
      </p:sp>
      <p:sp>
        <p:nvSpPr>
          <p:cNvPr id="3" name="Slide Number Placeholder 2"/>
          <p:cNvSpPr>
            <a:spLocks noGrp="1"/>
          </p:cNvSpPr>
          <p:nvPr>
            <p:ph type="sldNum" sz="quarter" idx="12"/>
          </p:nvPr>
        </p:nvSpPr>
        <p:spPr/>
        <p:txBody>
          <a:bodyPr/>
          <a:lstStyle/>
          <a:p>
            <a:fld id="{6F0A5858-2B4C-4E25-87FE-2225BDD7B69A}" type="slidenum">
              <a:rPr lang="en-IN" smtClean="0"/>
              <a:t>31</a:t>
            </a:fld>
            <a:endParaRPr lang="en-IN"/>
          </a:p>
        </p:txBody>
      </p:sp>
    </p:spTree>
    <p:extLst>
      <p:ext uri="{BB962C8B-B14F-4D97-AF65-F5344CB8AC3E}">
        <p14:creationId xmlns:p14="http://schemas.microsoft.com/office/powerpoint/2010/main" val="405887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Let apply what we learned and redesign </a:t>
            </a:r>
            <a:endParaRPr lang="en-IN" dirty="0"/>
          </a:p>
        </p:txBody>
      </p:sp>
      <p:sp>
        <p:nvSpPr>
          <p:cNvPr id="3" name="Footer Placeholder 2"/>
          <p:cNvSpPr>
            <a:spLocks noGrp="1"/>
          </p:cNvSpPr>
          <p:nvPr>
            <p:ph type="ftr" sz="quarter" idx="11"/>
          </p:nvPr>
        </p:nvSpPr>
        <p:spPr/>
        <p:txBody>
          <a:bodyPr/>
          <a:lstStyle/>
          <a:p>
            <a:r>
              <a:rPr lang="en-IN" smtClean="0"/>
              <a:t>XPIndia2016</a:t>
            </a:r>
            <a:endParaRPr lang="en-US"/>
          </a:p>
        </p:txBody>
      </p:sp>
      <p:sp>
        <p:nvSpPr>
          <p:cNvPr id="4" name="Slide Number Placeholder 3"/>
          <p:cNvSpPr>
            <a:spLocks noGrp="1"/>
          </p:cNvSpPr>
          <p:nvPr>
            <p:ph type="sldNum" sz="quarter" idx="12"/>
          </p:nvPr>
        </p:nvSpPr>
        <p:spPr/>
        <p:txBody>
          <a:bodyPr/>
          <a:lstStyle/>
          <a:p>
            <a:fld id="{FF9D829F-A75C-4B39-B931-30605358DC04}" type="slidenum">
              <a:rPr lang="en-US" smtClean="0"/>
              <a:t>32</a:t>
            </a:fld>
            <a:endParaRPr lang="en-US"/>
          </a:p>
        </p:txBody>
      </p:sp>
    </p:spTree>
    <p:extLst>
      <p:ext uri="{BB962C8B-B14F-4D97-AF65-F5344CB8AC3E}">
        <p14:creationId xmlns:p14="http://schemas.microsoft.com/office/powerpoint/2010/main" val="413336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XPIndia2016</a:t>
            </a:r>
            <a:endParaRPr lang="en-US"/>
          </a:p>
        </p:txBody>
      </p:sp>
      <p:sp>
        <p:nvSpPr>
          <p:cNvPr id="2" name="Slide Number Placeholder 1"/>
          <p:cNvSpPr>
            <a:spLocks noGrp="1"/>
          </p:cNvSpPr>
          <p:nvPr>
            <p:ph type="sldNum" sz="quarter" idx="12"/>
          </p:nvPr>
        </p:nvSpPr>
        <p:spPr/>
        <p:txBody>
          <a:bodyPr/>
          <a:lstStyle/>
          <a:p>
            <a:fld id="{FF9D829F-A75C-4B39-B931-30605358DC04}" type="slidenum">
              <a:rPr lang="en-US" smtClean="0"/>
              <a:t>33</a:t>
            </a:fld>
            <a:endParaRPr lang="en-US"/>
          </a:p>
        </p:txBody>
      </p:sp>
      <p:sp>
        <p:nvSpPr>
          <p:cNvPr id="3" name="Title 2"/>
          <p:cNvSpPr>
            <a:spLocks noGrp="1"/>
          </p:cNvSpPr>
          <p:nvPr>
            <p:ph type="title"/>
          </p:nvPr>
        </p:nvSpPr>
        <p:spPr/>
        <p:txBody>
          <a:bodyPr/>
          <a:lstStyle/>
          <a:p>
            <a:r>
              <a:rPr lang="en-US" dirty="0" smtClean="0"/>
              <a:t>Present your design </a:t>
            </a:r>
            <a:endParaRPr lang="en-US" dirty="0"/>
          </a:p>
        </p:txBody>
      </p:sp>
    </p:spTree>
    <p:extLst>
      <p:ext uri="{BB962C8B-B14F-4D97-AF65-F5344CB8AC3E}">
        <p14:creationId xmlns:p14="http://schemas.microsoft.com/office/powerpoint/2010/main" val="48601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Driven Design what we didn’t cover  </a:t>
            </a:r>
            <a:endParaRPr lang="en-US" dirty="0"/>
          </a:p>
        </p:txBody>
      </p:sp>
      <p:sp>
        <p:nvSpPr>
          <p:cNvPr id="3" name="Footer Placeholder 2"/>
          <p:cNvSpPr>
            <a:spLocks noGrp="1"/>
          </p:cNvSpPr>
          <p:nvPr>
            <p:ph type="ftr" sz="quarter" idx="11"/>
          </p:nvPr>
        </p:nvSpPr>
        <p:spPr/>
        <p:txBody>
          <a:bodyPr/>
          <a:lstStyle/>
          <a:p>
            <a:r>
              <a:rPr lang="en-IN" smtClean="0"/>
              <a:t>XPIndia2016</a:t>
            </a:r>
            <a:endParaRPr lang="en-US"/>
          </a:p>
        </p:txBody>
      </p:sp>
      <p:sp>
        <p:nvSpPr>
          <p:cNvPr id="4" name="Slide Number Placeholder 3"/>
          <p:cNvSpPr>
            <a:spLocks noGrp="1"/>
          </p:cNvSpPr>
          <p:nvPr>
            <p:ph type="sldNum" sz="quarter" idx="12"/>
          </p:nvPr>
        </p:nvSpPr>
        <p:spPr/>
        <p:txBody>
          <a:bodyPr/>
          <a:lstStyle/>
          <a:p>
            <a:fld id="{FF9D829F-A75C-4B39-B931-30605358DC04}" type="slidenum">
              <a:rPr lang="en-US" smtClean="0"/>
              <a:t>34</a:t>
            </a:fld>
            <a:endParaRPr lang="en-US"/>
          </a:p>
        </p:txBody>
      </p:sp>
      <p:sp>
        <p:nvSpPr>
          <p:cNvPr id="5" name="Rectangle 4"/>
          <p:cNvSpPr/>
          <p:nvPr/>
        </p:nvSpPr>
        <p:spPr>
          <a:xfrm>
            <a:off x="6883021" y="1727075"/>
            <a:ext cx="3175379" cy="3693319"/>
          </a:xfrm>
          <a:prstGeom prst="rect">
            <a:avLst/>
          </a:prstGeom>
        </p:spPr>
        <p:txBody>
          <a:bodyPr wrap="square">
            <a:spAutoFit/>
          </a:bodyPr>
          <a:lstStyle/>
          <a:p>
            <a:pPr marL="285750" indent="-285750">
              <a:buFont typeface="Arial" panose="020B0604020202020204" pitchFamily="34" charset="0"/>
              <a:buChar char="•"/>
            </a:pPr>
            <a:r>
              <a:rPr lang="en-IN" dirty="0"/>
              <a:t>Entity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Value Object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Aggregate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Domain Event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Service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Repository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Factory</a:t>
            </a:r>
          </a:p>
        </p:txBody>
      </p:sp>
      <p:sp>
        <p:nvSpPr>
          <p:cNvPr id="6" name="TextBox 5"/>
          <p:cNvSpPr txBox="1"/>
          <p:nvPr/>
        </p:nvSpPr>
        <p:spPr>
          <a:xfrm>
            <a:off x="1078172" y="1514901"/>
            <a:ext cx="3657600" cy="1009934"/>
          </a:xfrm>
          <a:prstGeom prst="rect">
            <a:avLst/>
          </a:prstGeom>
          <a:noFill/>
        </p:spPr>
        <p:txBody>
          <a:bodyPr wrap="square" lIns="0" tIns="0" rIns="0" bIns="0" rtlCol="0">
            <a:noAutofit/>
          </a:bodyPr>
          <a:lstStyle/>
          <a:p>
            <a:pPr marL="231775" indent="-231775">
              <a:lnSpc>
                <a:spcPts val="2000"/>
              </a:lnSpc>
              <a:spcAft>
                <a:spcPts val="600"/>
              </a:spcAft>
              <a:buClr>
                <a:schemeClr val="tx2"/>
              </a:buClr>
              <a:buFont typeface="Arial" panose="020B0604020202020204" pitchFamily="34" charset="0"/>
              <a:buChar char="»"/>
            </a:pPr>
            <a:r>
              <a:rPr lang="en-IN" sz="1900" dirty="0" smtClean="0"/>
              <a:t>Ubiquitous language </a:t>
            </a:r>
            <a:endParaRPr lang="en-IN" sz="1900" dirty="0" smtClean="0"/>
          </a:p>
        </p:txBody>
      </p:sp>
    </p:spTree>
    <p:extLst>
      <p:ext uri="{BB962C8B-B14F-4D97-AF65-F5344CB8AC3E}">
        <p14:creationId xmlns:p14="http://schemas.microsoft.com/office/powerpoint/2010/main" val="1831195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649" y="262555"/>
            <a:ext cx="11425607" cy="805414"/>
          </a:xfrm>
        </p:spPr>
        <p:txBody>
          <a:bodyPr/>
          <a:lstStyle/>
          <a:p>
            <a:r>
              <a:rPr lang="en-IN" dirty="0" smtClean="0">
                <a:solidFill>
                  <a:schemeClr val="tx1"/>
                </a:solidFill>
              </a:rPr>
              <a:t>If your bitten by the DDD bug you have two choices  ,the </a:t>
            </a:r>
            <a:r>
              <a:rPr lang="en-IN" dirty="0" smtClean="0">
                <a:solidFill>
                  <a:srgbClr val="0070C0"/>
                </a:solidFill>
              </a:rPr>
              <a:t>blue</a:t>
            </a:r>
            <a:r>
              <a:rPr lang="en-IN" dirty="0" smtClean="0">
                <a:solidFill>
                  <a:schemeClr val="tx1"/>
                </a:solidFill>
              </a:rPr>
              <a:t> pill or the </a:t>
            </a:r>
            <a:r>
              <a:rPr lang="en-IN" dirty="0" smtClean="0">
                <a:solidFill>
                  <a:srgbClr val="FF0000"/>
                </a:solidFill>
              </a:rPr>
              <a:t>red pill</a:t>
            </a:r>
            <a:endParaRPr lang="en-IN" dirty="0">
              <a:solidFill>
                <a:srgbClr val="FF0000"/>
              </a:solidFill>
            </a:endParaRPr>
          </a:p>
        </p:txBody>
      </p:sp>
      <p:pic>
        <p:nvPicPr>
          <p:cNvPr id="10242" name="Picture 2" descr="http://t0.gstatic.com/images?q=tbn:ANd9GcR_BD83pqXSbXax5x9hYUWqqAzTXpYLG_blvXj7avCIggCKCaq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866" y="1355352"/>
            <a:ext cx="3439236" cy="4545524"/>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t3.gstatic.com/images?q=tbn:ANd9GcSmSRVqB9FPCVdXQVukObHqh_HPhzryDq_g3fSCj_TgqbV68KO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1487" y="1355352"/>
            <a:ext cx="3253974" cy="4436251"/>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IN" smtClean="0"/>
              <a:t>XPIndia2016</a:t>
            </a:r>
            <a:endParaRPr lang="en-IN"/>
          </a:p>
        </p:txBody>
      </p:sp>
      <p:sp>
        <p:nvSpPr>
          <p:cNvPr id="4" name="Slide Number Placeholder 3"/>
          <p:cNvSpPr>
            <a:spLocks noGrp="1"/>
          </p:cNvSpPr>
          <p:nvPr>
            <p:ph type="sldNum" sz="quarter" idx="12"/>
          </p:nvPr>
        </p:nvSpPr>
        <p:spPr/>
        <p:txBody>
          <a:bodyPr/>
          <a:lstStyle/>
          <a:p>
            <a:fld id="{6F0A5858-2B4C-4E25-87FE-2225BDD7B69A}" type="slidenum">
              <a:rPr lang="en-IN" smtClean="0"/>
              <a:t>35</a:t>
            </a:fld>
            <a:endParaRPr lang="en-IN"/>
          </a:p>
        </p:txBody>
      </p:sp>
    </p:spTree>
    <p:extLst>
      <p:ext uri="{BB962C8B-B14F-4D97-AF65-F5344CB8AC3E}">
        <p14:creationId xmlns:p14="http://schemas.microsoft.com/office/powerpoint/2010/main" val="392434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Questions </a:t>
            </a:r>
            <a:endParaRPr lang="en-IN" dirty="0"/>
          </a:p>
        </p:txBody>
      </p:sp>
      <p:sp>
        <p:nvSpPr>
          <p:cNvPr id="3" name="Footer Placeholder 2"/>
          <p:cNvSpPr>
            <a:spLocks noGrp="1"/>
          </p:cNvSpPr>
          <p:nvPr>
            <p:ph type="ftr" sz="quarter" idx="11"/>
          </p:nvPr>
        </p:nvSpPr>
        <p:spPr/>
        <p:txBody>
          <a:bodyPr/>
          <a:lstStyle/>
          <a:p>
            <a:r>
              <a:rPr lang="en-IN" smtClean="0"/>
              <a:t>XPIndia2016</a:t>
            </a:r>
            <a:endParaRPr lang="en-US"/>
          </a:p>
        </p:txBody>
      </p:sp>
      <p:sp>
        <p:nvSpPr>
          <p:cNvPr id="4" name="Slide Number Placeholder 3"/>
          <p:cNvSpPr>
            <a:spLocks noGrp="1"/>
          </p:cNvSpPr>
          <p:nvPr>
            <p:ph type="sldNum" sz="quarter" idx="12"/>
          </p:nvPr>
        </p:nvSpPr>
        <p:spPr/>
        <p:txBody>
          <a:bodyPr/>
          <a:lstStyle/>
          <a:p>
            <a:fld id="{FF9D829F-A75C-4B39-B931-30605358DC04}" type="slidenum">
              <a:rPr lang="en-US" smtClean="0"/>
              <a:t>36</a:t>
            </a:fld>
            <a:endParaRPr lang="en-US"/>
          </a:p>
        </p:txBody>
      </p:sp>
    </p:spTree>
    <p:extLst>
      <p:ext uri="{BB962C8B-B14F-4D97-AF65-F5344CB8AC3E}">
        <p14:creationId xmlns:p14="http://schemas.microsoft.com/office/powerpoint/2010/main" val="18406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XPIndia2016</a:t>
            </a:r>
            <a:endParaRPr lang="en-US"/>
          </a:p>
        </p:txBody>
      </p:sp>
      <p:sp>
        <p:nvSpPr>
          <p:cNvPr id="2" name="Slide Number Placeholder 1"/>
          <p:cNvSpPr>
            <a:spLocks noGrp="1"/>
          </p:cNvSpPr>
          <p:nvPr>
            <p:ph type="sldNum" sz="quarter" idx="12"/>
          </p:nvPr>
        </p:nvSpPr>
        <p:spPr/>
        <p:txBody>
          <a:bodyPr/>
          <a:lstStyle/>
          <a:p>
            <a:fld id="{FF9D829F-A75C-4B39-B931-30605358DC04}" type="slidenum">
              <a:rPr lang="en-US" smtClean="0"/>
              <a:t>4</a:t>
            </a:fld>
            <a:endParaRPr lang="en-US"/>
          </a:p>
        </p:txBody>
      </p:sp>
      <p:sp>
        <p:nvSpPr>
          <p:cNvPr id="3" name="Title 2"/>
          <p:cNvSpPr>
            <a:spLocks noGrp="1"/>
          </p:cNvSpPr>
          <p:nvPr>
            <p:ph type="title"/>
          </p:nvPr>
        </p:nvSpPr>
        <p:spPr>
          <a:xfrm>
            <a:off x="-2414585" y="4262025"/>
            <a:ext cx="6050008" cy="389566"/>
          </a:xfrm>
        </p:spPr>
        <p:txBody>
          <a:bodyPr/>
          <a:lstStyle/>
          <a:p>
            <a:r>
              <a:rPr lang="en-US" smtClean="0"/>
              <a:t>Section Change Slide</a:t>
            </a:r>
            <a:endParaRPr lang="en-US"/>
          </a:p>
        </p:txBody>
      </p:sp>
      <p:pic>
        <p:nvPicPr>
          <p:cNvPr id="1026" name="Picture 2" descr="http://i.huffpost.com/gen/1748507/images/o-TAXI-CAB-facebook.jpg"/>
          <p:cNvPicPr>
            <a:picLocks noChangeAspect="1" noChangeArrowheads="1"/>
          </p:cNvPicPr>
          <p:nvPr/>
        </p:nvPicPr>
        <p:blipFill rotWithShape="1">
          <a:blip r:embed="rId2">
            <a:extLst>
              <a:ext uri="{28A0092B-C50C-407E-A947-70E740481C1C}">
                <a14:useLocalDpi xmlns:a14="http://schemas.microsoft.com/office/drawing/2010/main" val="0"/>
              </a:ext>
            </a:extLst>
          </a:blip>
          <a:srcRect r="9500"/>
          <a:stretch/>
        </p:blipFill>
        <p:spPr bwMode="auto">
          <a:xfrm>
            <a:off x="-75634" y="0"/>
            <a:ext cx="1241300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62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TextBox 2"/>
          <p:cNvSpPr txBox="1"/>
          <p:nvPr/>
        </p:nvSpPr>
        <p:spPr>
          <a:xfrm>
            <a:off x="6317655" y="2660174"/>
            <a:ext cx="3058358" cy="402707"/>
          </a:xfrm>
          <a:prstGeom prst="rect">
            <a:avLst/>
          </a:prstGeom>
          <a:noFill/>
        </p:spPr>
        <p:txBody>
          <a:bodyPr wrap="square" lIns="0" tIns="0" rIns="0" bIns="0" rtlCol="0">
            <a:noAutofit/>
          </a:bodyPr>
          <a:lstStyle/>
          <a:p>
            <a:pPr marL="231775" indent="-231775">
              <a:lnSpc>
                <a:spcPts val="2000"/>
              </a:lnSpc>
              <a:spcAft>
                <a:spcPts val="600"/>
              </a:spcAft>
              <a:buClr>
                <a:schemeClr val="tx2"/>
              </a:buClr>
              <a:buFont typeface="Arial" panose="020B0604020202020204" pitchFamily="34" charset="0"/>
              <a:buChar char="»"/>
            </a:pPr>
            <a:endParaRPr lang="en-IN" sz="1900" dirty="0" smtClean="0"/>
          </a:p>
        </p:txBody>
      </p:sp>
      <p:pic>
        <p:nvPicPr>
          <p:cNvPr id="7" name="Picture 4" descr="http://www.shetaxi.in/images/slideshow/Banner-0.jpg"/>
          <p:cNvPicPr>
            <a:picLocks noChangeAspect="1" noChangeArrowheads="1"/>
          </p:cNvPicPr>
          <p:nvPr/>
        </p:nvPicPr>
        <p:blipFill rotWithShape="1">
          <a:blip r:embed="rId2">
            <a:extLst>
              <a:ext uri="{28A0092B-C50C-407E-A947-70E740481C1C}">
                <a14:useLocalDpi xmlns:a14="http://schemas.microsoft.com/office/drawing/2010/main" val="0"/>
              </a:ext>
            </a:extLst>
          </a:blip>
          <a:srcRect l="11469" r="3590" b="9371"/>
          <a:stretch/>
        </p:blipFill>
        <p:spPr bwMode="auto">
          <a:xfrm>
            <a:off x="-136478" y="128043"/>
            <a:ext cx="12337578" cy="64501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483934" y="1967700"/>
            <a:ext cx="2307731" cy="270534"/>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5" name="Footer Placeholder 4"/>
          <p:cNvSpPr>
            <a:spLocks noGrp="1"/>
          </p:cNvSpPr>
          <p:nvPr>
            <p:ph type="ftr" sz="quarter" idx="11"/>
          </p:nvPr>
        </p:nvSpPr>
        <p:spPr/>
        <p:txBody>
          <a:bodyPr/>
          <a:lstStyle/>
          <a:p>
            <a:r>
              <a:rPr lang="en-IN" smtClean="0"/>
              <a:t>XPIndia2016</a:t>
            </a:r>
            <a:endParaRPr lang="en-US"/>
          </a:p>
        </p:txBody>
      </p:sp>
      <p:sp>
        <p:nvSpPr>
          <p:cNvPr id="6" name="Slide Number Placeholder 5"/>
          <p:cNvSpPr>
            <a:spLocks noGrp="1"/>
          </p:cNvSpPr>
          <p:nvPr>
            <p:ph type="sldNum" sz="quarter" idx="12"/>
          </p:nvPr>
        </p:nvSpPr>
        <p:spPr/>
        <p:txBody>
          <a:bodyPr/>
          <a:lstStyle/>
          <a:p>
            <a:fld id="{FF9D829F-A75C-4B39-B931-30605358DC04}" type="slidenum">
              <a:rPr lang="en-US" smtClean="0"/>
              <a:t>5</a:t>
            </a:fld>
            <a:endParaRPr lang="en-US"/>
          </a:p>
        </p:txBody>
      </p:sp>
    </p:spTree>
    <p:extLst>
      <p:ext uri="{BB962C8B-B14F-4D97-AF65-F5344CB8AC3E}">
        <p14:creationId xmlns:p14="http://schemas.microsoft.com/office/powerpoint/2010/main" val="295190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95786" y="459476"/>
            <a:ext cx="1261916" cy="1410267"/>
            <a:chOff x="395785" y="459476"/>
            <a:chExt cx="1310185" cy="1969825"/>
          </a:xfrm>
        </p:grpSpPr>
        <p:sp>
          <p:nvSpPr>
            <p:cNvPr id="4" name="Rectangle 3"/>
            <p:cNvSpPr/>
            <p:nvPr/>
          </p:nvSpPr>
          <p:spPr>
            <a:xfrm>
              <a:off x="395785" y="459476"/>
              <a:ext cx="1310185" cy="196982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IN" sz="1600" dirty="0" smtClean="0"/>
                <a:t>Operator </a:t>
              </a:r>
              <a:endParaRPr lang="en-IN" sz="1600" dirty="0"/>
            </a:p>
          </p:txBody>
        </p:sp>
        <p:cxnSp>
          <p:nvCxnSpPr>
            <p:cNvPr id="5" name="Straight Connector 4"/>
            <p:cNvCxnSpPr/>
            <p:nvPr/>
          </p:nvCxnSpPr>
          <p:spPr>
            <a:xfrm>
              <a:off x="395785" y="902566"/>
              <a:ext cx="131018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04967" y="1034957"/>
              <a:ext cx="1050878" cy="1160716"/>
            </a:xfrm>
            <a:prstGeom prst="rect">
              <a:avLst/>
            </a:prstGeom>
            <a:noFill/>
          </p:spPr>
          <p:txBody>
            <a:bodyPr wrap="square" rtlCol="0">
              <a:spAutoFit/>
            </a:bodyPr>
            <a:lstStyle/>
            <a:p>
              <a:r>
                <a:rPr lang="en-IN" sz="1600" dirty="0" smtClean="0"/>
                <a:t>Name </a:t>
              </a:r>
            </a:p>
            <a:p>
              <a:r>
                <a:rPr lang="en-IN" sz="1600" dirty="0" smtClean="0"/>
                <a:t>Id</a:t>
              </a:r>
              <a:endParaRPr lang="en-IN" sz="1600" dirty="0"/>
            </a:p>
            <a:p>
              <a:r>
                <a:rPr lang="en-IN" sz="1600" dirty="0" smtClean="0"/>
                <a:t>Login()</a:t>
              </a:r>
              <a:endParaRPr lang="en-IN" sz="1600" dirty="0"/>
            </a:p>
          </p:txBody>
        </p:sp>
      </p:grpSp>
      <p:grpSp>
        <p:nvGrpSpPr>
          <p:cNvPr id="7" name="Group 6"/>
          <p:cNvGrpSpPr/>
          <p:nvPr/>
        </p:nvGrpSpPr>
        <p:grpSpPr>
          <a:xfrm>
            <a:off x="1571147" y="3089330"/>
            <a:ext cx="1376147" cy="1695022"/>
            <a:chOff x="3129889" y="153540"/>
            <a:chExt cx="1578589" cy="2081746"/>
          </a:xfrm>
        </p:grpSpPr>
        <p:sp>
          <p:nvSpPr>
            <p:cNvPr id="8" name="Rectangle 7"/>
            <p:cNvSpPr/>
            <p:nvPr/>
          </p:nvSpPr>
          <p:spPr>
            <a:xfrm>
              <a:off x="3129889" y="153540"/>
              <a:ext cx="1578589" cy="2081746"/>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IN" sz="1600" dirty="0" smtClean="0"/>
                <a:t>Customer </a:t>
              </a:r>
              <a:endParaRPr lang="en-IN" sz="1600" dirty="0"/>
            </a:p>
          </p:txBody>
        </p:sp>
        <p:cxnSp>
          <p:nvCxnSpPr>
            <p:cNvPr id="9" name="Straight Connector 8"/>
            <p:cNvCxnSpPr/>
            <p:nvPr/>
          </p:nvCxnSpPr>
          <p:spPr>
            <a:xfrm>
              <a:off x="3129889" y="631212"/>
              <a:ext cx="15785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29889" y="902566"/>
              <a:ext cx="1578589" cy="1020591"/>
            </a:xfrm>
            <a:prstGeom prst="rect">
              <a:avLst/>
            </a:prstGeom>
            <a:noFill/>
          </p:spPr>
          <p:txBody>
            <a:bodyPr wrap="square" rtlCol="0">
              <a:spAutoFit/>
            </a:bodyPr>
            <a:lstStyle/>
            <a:p>
              <a:r>
                <a:rPr lang="en-IN" sz="1600" dirty="0" smtClean="0"/>
                <a:t>Name </a:t>
              </a:r>
            </a:p>
            <a:p>
              <a:r>
                <a:rPr lang="en-IN" sz="1600" dirty="0" smtClean="0"/>
                <a:t>Phone</a:t>
              </a:r>
            </a:p>
            <a:p>
              <a:r>
                <a:rPr lang="en-IN" sz="1600" dirty="0" smtClean="0"/>
                <a:t>ID</a:t>
              </a:r>
              <a:endParaRPr lang="en-IN" sz="1600" dirty="0" smtClean="0"/>
            </a:p>
          </p:txBody>
        </p:sp>
      </p:grpSp>
      <p:grpSp>
        <p:nvGrpSpPr>
          <p:cNvPr id="11" name="Group 10"/>
          <p:cNvGrpSpPr/>
          <p:nvPr/>
        </p:nvGrpSpPr>
        <p:grpSpPr>
          <a:xfrm>
            <a:off x="3068475" y="442881"/>
            <a:ext cx="1767382" cy="960671"/>
            <a:chOff x="5108814" y="3175380"/>
            <a:chExt cx="1974374" cy="1792405"/>
          </a:xfrm>
        </p:grpSpPr>
        <p:sp>
          <p:nvSpPr>
            <p:cNvPr id="12" name="Rectangle 11"/>
            <p:cNvSpPr/>
            <p:nvPr/>
          </p:nvSpPr>
          <p:spPr>
            <a:xfrm>
              <a:off x="5120186" y="3175380"/>
              <a:ext cx="1963002" cy="179240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IN" sz="1600" dirty="0" smtClean="0"/>
                <a:t>Booking system </a:t>
              </a:r>
              <a:endParaRPr lang="en-IN" sz="1600" dirty="0"/>
            </a:p>
          </p:txBody>
        </p:sp>
        <p:cxnSp>
          <p:nvCxnSpPr>
            <p:cNvPr id="13" name="Straight Connector 12"/>
            <p:cNvCxnSpPr/>
            <p:nvPr/>
          </p:nvCxnSpPr>
          <p:spPr>
            <a:xfrm flipV="1">
              <a:off x="5108814" y="3648504"/>
              <a:ext cx="1974374" cy="4548"/>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08814" y="4130725"/>
              <a:ext cx="1974374" cy="338554"/>
            </a:xfrm>
            <a:prstGeom prst="rect">
              <a:avLst/>
            </a:prstGeom>
            <a:noFill/>
          </p:spPr>
          <p:txBody>
            <a:bodyPr wrap="square" rtlCol="0">
              <a:spAutoFit/>
            </a:bodyPr>
            <a:lstStyle/>
            <a:p>
              <a:r>
                <a:rPr lang="en-IN" sz="1600" dirty="0" smtClean="0"/>
                <a:t>book(Customer)</a:t>
              </a:r>
              <a:endParaRPr lang="en-IN" sz="1600" dirty="0"/>
            </a:p>
          </p:txBody>
        </p:sp>
      </p:grpSp>
      <p:grpSp>
        <p:nvGrpSpPr>
          <p:cNvPr id="15" name="Group 14"/>
          <p:cNvGrpSpPr/>
          <p:nvPr/>
        </p:nvGrpSpPr>
        <p:grpSpPr>
          <a:xfrm>
            <a:off x="7042215" y="2239837"/>
            <a:ext cx="2913820" cy="1530189"/>
            <a:chOff x="8654956" y="3170832"/>
            <a:chExt cx="1849270" cy="2322102"/>
          </a:xfrm>
        </p:grpSpPr>
        <p:sp>
          <p:nvSpPr>
            <p:cNvPr id="16" name="Rectangle 15"/>
            <p:cNvSpPr/>
            <p:nvPr/>
          </p:nvSpPr>
          <p:spPr>
            <a:xfrm>
              <a:off x="8654956" y="3170832"/>
              <a:ext cx="1826525" cy="232210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IN" sz="1600" dirty="0" smtClean="0"/>
                <a:t>Cab Tracker </a:t>
              </a:r>
              <a:endParaRPr lang="en-IN" sz="1600" dirty="0"/>
            </a:p>
          </p:txBody>
        </p:sp>
        <p:cxnSp>
          <p:nvCxnSpPr>
            <p:cNvPr id="17" name="Straight Connector 16"/>
            <p:cNvCxnSpPr/>
            <p:nvPr/>
          </p:nvCxnSpPr>
          <p:spPr>
            <a:xfrm>
              <a:off x="8654956" y="3648504"/>
              <a:ext cx="1826525"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654956" y="3738608"/>
              <a:ext cx="1849270" cy="1634707"/>
            </a:xfrm>
            <a:prstGeom prst="rect">
              <a:avLst/>
            </a:prstGeom>
            <a:noFill/>
          </p:spPr>
          <p:txBody>
            <a:bodyPr wrap="square" rtlCol="0">
              <a:spAutoFit/>
            </a:bodyPr>
            <a:lstStyle/>
            <a:p>
              <a:r>
                <a:rPr lang="en-IN" sz="1600" dirty="0" err="1" smtClean="0"/>
                <a:t>getCabs</a:t>
              </a:r>
              <a:r>
                <a:rPr lang="en-IN" sz="1600" dirty="0" smtClean="0"/>
                <a:t>(Count , </a:t>
              </a:r>
              <a:r>
                <a:rPr lang="en-IN" sz="1600" dirty="0" err="1"/>
                <a:t>SrcID</a:t>
              </a:r>
              <a:r>
                <a:rPr lang="en-IN" sz="1600" dirty="0"/>
                <a:t> </a:t>
              </a:r>
              <a:r>
                <a:rPr lang="en-IN" sz="1600" dirty="0" smtClean="0"/>
                <a:t>)</a:t>
              </a:r>
              <a:endParaRPr lang="en-IN" sz="1600" dirty="0" smtClean="0"/>
            </a:p>
            <a:p>
              <a:r>
                <a:rPr lang="en-IN" sz="1600" dirty="0" smtClean="0"/>
                <a:t>Route </a:t>
              </a:r>
              <a:r>
                <a:rPr lang="en-IN" sz="1600" dirty="0" err="1" smtClean="0"/>
                <a:t>getRoute</a:t>
              </a:r>
              <a:r>
                <a:rPr lang="en-IN" sz="1600" dirty="0" smtClean="0"/>
                <a:t>(</a:t>
              </a:r>
              <a:r>
                <a:rPr lang="en-IN" sz="1600" dirty="0" err="1" smtClean="0"/>
                <a:t>SrcID</a:t>
              </a:r>
              <a:r>
                <a:rPr lang="en-IN" sz="1600" dirty="0" smtClean="0"/>
                <a:t> , </a:t>
              </a:r>
              <a:r>
                <a:rPr lang="en-IN" sz="1600" dirty="0" err="1" smtClean="0"/>
                <a:t>DesID</a:t>
              </a:r>
              <a:r>
                <a:rPr lang="en-IN" sz="1600" dirty="0" smtClean="0"/>
                <a:t> )</a:t>
              </a:r>
              <a:endParaRPr lang="en-IN" sz="1600" dirty="0" smtClean="0"/>
            </a:p>
            <a:p>
              <a:endParaRPr lang="en-IN" sz="1600" dirty="0" smtClean="0"/>
            </a:p>
            <a:p>
              <a:endParaRPr lang="en-IN" sz="1600" dirty="0"/>
            </a:p>
          </p:txBody>
        </p:sp>
      </p:grpSp>
      <p:grpSp>
        <p:nvGrpSpPr>
          <p:cNvPr id="19" name="Group 18"/>
          <p:cNvGrpSpPr/>
          <p:nvPr/>
        </p:nvGrpSpPr>
        <p:grpSpPr>
          <a:xfrm>
            <a:off x="5121834" y="3137557"/>
            <a:ext cx="1265318" cy="1646796"/>
            <a:chOff x="1175984" y="4495508"/>
            <a:chExt cx="1498979" cy="1949355"/>
          </a:xfrm>
        </p:grpSpPr>
        <p:sp>
          <p:nvSpPr>
            <p:cNvPr id="20" name="Rectangle 19"/>
            <p:cNvSpPr/>
            <p:nvPr/>
          </p:nvSpPr>
          <p:spPr>
            <a:xfrm>
              <a:off x="1175984" y="4495508"/>
              <a:ext cx="1487606" cy="194935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IN" sz="1600" dirty="0" smtClean="0"/>
                <a:t>Cab </a:t>
              </a:r>
              <a:endParaRPr lang="en-IN" sz="1600" dirty="0"/>
            </a:p>
          </p:txBody>
        </p:sp>
        <p:cxnSp>
          <p:nvCxnSpPr>
            <p:cNvPr id="21" name="Straight Connector 20"/>
            <p:cNvCxnSpPr/>
            <p:nvPr/>
          </p:nvCxnSpPr>
          <p:spPr>
            <a:xfrm>
              <a:off x="1229198" y="4898813"/>
              <a:ext cx="1434392" cy="1"/>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175985" y="5244534"/>
              <a:ext cx="1498978" cy="983673"/>
            </a:xfrm>
            <a:prstGeom prst="rect">
              <a:avLst/>
            </a:prstGeom>
            <a:noFill/>
          </p:spPr>
          <p:txBody>
            <a:bodyPr wrap="square" rtlCol="0">
              <a:spAutoFit/>
            </a:bodyPr>
            <a:lstStyle/>
            <a:p>
              <a:r>
                <a:rPr lang="en-IN" sz="1600" dirty="0" smtClean="0"/>
                <a:t>Driver Name </a:t>
              </a:r>
            </a:p>
            <a:p>
              <a:r>
                <a:rPr lang="en-IN" sz="1600" dirty="0" smtClean="0"/>
                <a:t>Phone No </a:t>
              </a:r>
            </a:p>
            <a:p>
              <a:r>
                <a:rPr lang="en-IN" sz="1600" dirty="0" smtClean="0"/>
                <a:t>ID</a:t>
              </a:r>
              <a:endParaRPr lang="en-IN" sz="1600" dirty="0" smtClean="0"/>
            </a:p>
          </p:txBody>
        </p:sp>
      </p:grpSp>
      <p:grpSp>
        <p:nvGrpSpPr>
          <p:cNvPr id="23" name="Group 22"/>
          <p:cNvGrpSpPr/>
          <p:nvPr/>
        </p:nvGrpSpPr>
        <p:grpSpPr>
          <a:xfrm>
            <a:off x="3404493" y="1757353"/>
            <a:ext cx="1540124" cy="2310959"/>
            <a:chOff x="2993411" y="4230805"/>
            <a:chExt cx="1565834" cy="2969909"/>
          </a:xfrm>
        </p:grpSpPr>
        <p:sp>
          <p:nvSpPr>
            <p:cNvPr id="24" name="Rectangle 23"/>
            <p:cNvSpPr/>
            <p:nvPr/>
          </p:nvSpPr>
          <p:spPr>
            <a:xfrm>
              <a:off x="2993411" y="4230805"/>
              <a:ext cx="1487606" cy="258656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IN" sz="1600" dirty="0" smtClean="0"/>
                <a:t>Trip </a:t>
              </a:r>
              <a:endParaRPr lang="en-IN" sz="1600" dirty="0"/>
            </a:p>
          </p:txBody>
        </p:sp>
        <p:cxnSp>
          <p:nvCxnSpPr>
            <p:cNvPr id="25" name="Straight Connector 24"/>
            <p:cNvCxnSpPr/>
            <p:nvPr/>
          </p:nvCxnSpPr>
          <p:spPr>
            <a:xfrm>
              <a:off x="2993411" y="4661938"/>
              <a:ext cx="1524001"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060267" y="4550620"/>
              <a:ext cx="1498978" cy="2650094"/>
            </a:xfrm>
            <a:prstGeom prst="rect">
              <a:avLst/>
            </a:prstGeom>
            <a:noFill/>
          </p:spPr>
          <p:txBody>
            <a:bodyPr wrap="square" rtlCol="0">
              <a:spAutoFit/>
            </a:bodyPr>
            <a:lstStyle/>
            <a:p>
              <a:r>
                <a:rPr lang="en-IN" sz="1600" dirty="0" err="1" smtClean="0"/>
                <a:t>LocID</a:t>
              </a:r>
              <a:r>
                <a:rPr lang="en-IN" sz="1600" dirty="0" smtClean="0"/>
                <a:t> </a:t>
              </a:r>
              <a:r>
                <a:rPr lang="en-IN" sz="1600" dirty="0" err="1" smtClean="0"/>
                <a:t>SrcID</a:t>
              </a:r>
              <a:r>
                <a:rPr lang="en-IN" sz="1600" dirty="0" smtClean="0"/>
                <a:t> </a:t>
              </a:r>
              <a:endParaRPr lang="en-IN" sz="1600" dirty="0" smtClean="0"/>
            </a:p>
            <a:p>
              <a:r>
                <a:rPr lang="en-IN" sz="1600" dirty="0" err="1" smtClean="0"/>
                <a:t>LocID</a:t>
              </a:r>
              <a:r>
                <a:rPr lang="en-IN" sz="1600" dirty="0" smtClean="0"/>
                <a:t> </a:t>
              </a:r>
              <a:r>
                <a:rPr lang="en-IN" sz="1600" dirty="0" err="1" smtClean="0"/>
                <a:t>DesID</a:t>
              </a:r>
              <a:endParaRPr lang="en-IN" sz="1600" dirty="0" smtClean="0"/>
            </a:p>
            <a:p>
              <a:endParaRPr lang="en-IN" sz="1600" dirty="0" smtClean="0"/>
            </a:p>
            <a:p>
              <a:r>
                <a:rPr lang="en-IN" sz="1600" dirty="0" smtClean="0"/>
                <a:t>Cab</a:t>
              </a:r>
            </a:p>
            <a:p>
              <a:r>
                <a:rPr lang="en-IN" sz="1600" dirty="0" smtClean="0"/>
                <a:t>Customer </a:t>
              </a:r>
              <a:endParaRPr lang="en-IN" sz="1600" dirty="0" smtClean="0"/>
            </a:p>
            <a:p>
              <a:r>
                <a:rPr lang="en-IN" sz="1600" dirty="0" smtClean="0"/>
                <a:t>route</a:t>
              </a:r>
              <a:endParaRPr lang="en-IN" sz="1600" dirty="0" smtClean="0"/>
            </a:p>
            <a:p>
              <a:r>
                <a:rPr lang="en-IN" sz="1600" dirty="0" smtClean="0"/>
                <a:t> </a:t>
              </a:r>
            </a:p>
            <a:p>
              <a:endParaRPr lang="en-IN" sz="1600" dirty="0" smtClean="0"/>
            </a:p>
          </p:txBody>
        </p:sp>
      </p:grpSp>
      <p:grpSp>
        <p:nvGrpSpPr>
          <p:cNvPr id="27" name="Group 26"/>
          <p:cNvGrpSpPr/>
          <p:nvPr/>
        </p:nvGrpSpPr>
        <p:grpSpPr>
          <a:xfrm>
            <a:off x="9956034" y="320356"/>
            <a:ext cx="1853821" cy="2129786"/>
            <a:chOff x="6566848" y="265461"/>
            <a:chExt cx="1853821" cy="2129786"/>
          </a:xfrm>
        </p:grpSpPr>
        <p:sp>
          <p:nvSpPr>
            <p:cNvPr id="28" name="Rectangle 27"/>
            <p:cNvSpPr/>
            <p:nvPr/>
          </p:nvSpPr>
          <p:spPr>
            <a:xfrm>
              <a:off x="6566848" y="265461"/>
              <a:ext cx="1853821" cy="196982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IN" sz="1600" dirty="0" smtClean="0"/>
                <a:t>administration</a:t>
              </a:r>
              <a:endParaRPr lang="en-IN" sz="1600" dirty="0"/>
            </a:p>
          </p:txBody>
        </p:sp>
        <p:cxnSp>
          <p:nvCxnSpPr>
            <p:cNvPr id="29" name="Straight Connector 28"/>
            <p:cNvCxnSpPr/>
            <p:nvPr/>
          </p:nvCxnSpPr>
          <p:spPr>
            <a:xfrm>
              <a:off x="6566848" y="631212"/>
              <a:ext cx="1853821"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566848" y="825587"/>
              <a:ext cx="1853821" cy="1569660"/>
            </a:xfrm>
            <a:prstGeom prst="rect">
              <a:avLst/>
            </a:prstGeom>
            <a:noFill/>
          </p:spPr>
          <p:txBody>
            <a:bodyPr wrap="square" rtlCol="0">
              <a:spAutoFit/>
            </a:bodyPr>
            <a:lstStyle/>
            <a:p>
              <a:r>
                <a:rPr lang="en-IN" sz="1600" dirty="0" err="1" smtClean="0"/>
                <a:t>AddCab</a:t>
              </a:r>
              <a:r>
                <a:rPr lang="en-IN" sz="1600" dirty="0" smtClean="0"/>
                <a:t>( cab)</a:t>
              </a:r>
            </a:p>
            <a:p>
              <a:r>
                <a:rPr lang="en-IN" sz="1600" dirty="0" smtClean="0"/>
                <a:t>Add </a:t>
              </a:r>
              <a:r>
                <a:rPr lang="en-IN" sz="1600" dirty="0" smtClean="0"/>
                <a:t>Customer </a:t>
              </a:r>
              <a:r>
                <a:rPr lang="en-IN" sz="1600" dirty="0" smtClean="0"/>
                <a:t>()</a:t>
              </a:r>
              <a:endParaRPr lang="en-IN" sz="1600" dirty="0" smtClean="0"/>
            </a:p>
            <a:p>
              <a:endParaRPr lang="en-IN" sz="1600" dirty="0"/>
            </a:p>
            <a:p>
              <a:r>
                <a:rPr lang="en-IN" sz="1600" dirty="0" err="1" smtClean="0"/>
                <a:t>ActivateCab</a:t>
              </a:r>
              <a:r>
                <a:rPr lang="en-IN" sz="1600" dirty="0" smtClean="0"/>
                <a:t>()</a:t>
              </a:r>
            </a:p>
            <a:p>
              <a:r>
                <a:rPr lang="en-IN" sz="1600" dirty="0" err="1" smtClean="0"/>
                <a:t>DeActivateCab</a:t>
              </a:r>
              <a:r>
                <a:rPr lang="en-IN" sz="1600" dirty="0" smtClean="0"/>
                <a:t>()</a:t>
              </a:r>
            </a:p>
            <a:p>
              <a:endParaRPr lang="en-IN" sz="1600" dirty="0"/>
            </a:p>
          </p:txBody>
        </p:sp>
      </p:grpSp>
      <p:cxnSp>
        <p:nvCxnSpPr>
          <p:cNvPr id="31" name="Straight Connector 30"/>
          <p:cNvCxnSpPr/>
          <p:nvPr/>
        </p:nvCxnSpPr>
        <p:spPr>
          <a:xfrm>
            <a:off x="1637098" y="994012"/>
            <a:ext cx="1373876" cy="2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867674" y="1377152"/>
            <a:ext cx="2188203" cy="1424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2" idx="2"/>
          </p:cNvCxnSpPr>
          <p:nvPr/>
        </p:nvCxnSpPr>
        <p:spPr>
          <a:xfrm>
            <a:off x="3957256" y="1403552"/>
            <a:ext cx="26090" cy="335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4" idx="1"/>
          </p:cNvCxnSpPr>
          <p:nvPr/>
        </p:nvCxnSpPr>
        <p:spPr>
          <a:xfrm flipH="1">
            <a:off x="2607237" y="2763689"/>
            <a:ext cx="797256" cy="3256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20" idx="0"/>
          </p:cNvCxnSpPr>
          <p:nvPr/>
        </p:nvCxnSpPr>
        <p:spPr>
          <a:xfrm>
            <a:off x="4903471" y="2537277"/>
            <a:ext cx="846222" cy="600280"/>
          </a:xfrm>
          <a:prstGeom prst="line">
            <a:avLst/>
          </a:prstGeom>
        </p:spPr>
        <p:style>
          <a:lnRef idx="1">
            <a:schemeClr val="accent1"/>
          </a:lnRef>
          <a:fillRef idx="0">
            <a:schemeClr val="accent1"/>
          </a:fillRef>
          <a:effectRef idx="0">
            <a:schemeClr val="accent1"/>
          </a:effectRef>
          <a:fontRef idx="minor">
            <a:schemeClr val="tx1"/>
          </a:fontRef>
        </p:style>
      </p:cxnSp>
      <p:sp>
        <p:nvSpPr>
          <p:cNvPr id="36" name="Can 35"/>
          <p:cNvSpPr/>
          <p:nvPr/>
        </p:nvSpPr>
        <p:spPr>
          <a:xfrm>
            <a:off x="10672549" y="3321911"/>
            <a:ext cx="914400" cy="121615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cxnSp>
        <p:nvCxnSpPr>
          <p:cNvPr id="37" name="Straight Connector 36"/>
          <p:cNvCxnSpPr/>
          <p:nvPr/>
        </p:nvCxnSpPr>
        <p:spPr>
          <a:xfrm>
            <a:off x="11129749" y="2290181"/>
            <a:ext cx="1" cy="1031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6" idx="3"/>
          </p:cNvCxnSpPr>
          <p:nvPr/>
        </p:nvCxnSpPr>
        <p:spPr>
          <a:xfrm>
            <a:off x="9920197" y="3004932"/>
            <a:ext cx="752352" cy="621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43" idx="1"/>
          </p:cNvCxnSpPr>
          <p:nvPr/>
        </p:nvCxnSpPr>
        <p:spPr>
          <a:xfrm>
            <a:off x="4835857" y="940583"/>
            <a:ext cx="1422143" cy="53430"/>
          </a:xfrm>
          <a:prstGeom prst="line">
            <a:avLst/>
          </a:prstGeom>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6250676" y="459476"/>
            <a:ext cx="1271513" cy="1069073"/>
            <a:chOff x="5108814" y="3175380"/>
            <a:chExt cx="1974374" cy="1792405"/>
          </a:xfrm>
        </p:grpSpPr>
        <p:sp>
          <p:nvSpPr>
            <p:cNvPr id="43" name="Rectangle 42"/>
            <p:cNvSpPr/>
            <p:nvPr/>
          </p:nvSpPr>
          <p:spPr>
            <a:xfrm>
              <a:off x="5120186" y="3175380"/>
              <a:ext cx="1963002" cy="179240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IN" sz="1600" dirty="0" smtClean="0"/>
                <a:t>Reports</a:t>
              </a:r>
              <a:endParaRPr lang="en-IN" sz="1600" dirty="0"/>
            </a:p>
          </p:txBody>
        </p:sp>
        <p:cxnSp>
          <p:nvCxnSpPr>
            <p:cNvPr id="44" name="Straight Connector 43"/>
            <p:cNvCxnSpPr/>
            <p:nvPr/>
          </p:nvCxnSpPr>
          <p:spPr>
            <a:xfrm flipV="1">
              <a:off x="5108814" y="3648504"/>
              <a:ext cx="1974374" cy="4548"/>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108814" y="4130725"/>
              <a:ext cx="1974374" cy="430291"/>
            </a:xfrm>
            <a:prstGeom prst="rect">
              <a:avLst/>
            </a:prstGeom>
            <a:noFill/>
          </p:spPr>
          <p:txBody>
            <a:bodyPr wrap="square" rtlCol="0">
              <a:spAutoFit/>
            </a:bodyPr>
            <a:lstStyle/>
            <a:p>
              <a:r>
                <a:rPr lang="en-IN" sz="1600" dirty="0" err="1" smtClean="0"/>
                <a:t>sendSMS</a:t>
              </a:r>
              <a:r>
                <a:rPr lang="en-IN" sz="1600" dirty="0" smtClean="0"/>
                <a:t>()</a:t>
              </a:r>
              <a:endParaRPr lang="en-IN" sz="1600" dirty="0"/>
            </a:p>
          </p:txBody>
        </p:sp>
      </p:grpSp>
      <p:pic>
        <p:nvPicPr>
          <p:cNvPr id="52" name="Picture 51"/>
          <p:cNvPicPr>
            <a:picLocks noChangeAspect="1"/>
          </p:cNvPicPr>
          <p:nvPr/>
        </p:nvPicPr>
        <p:blipFill>
          <a:blip r:embed="rId2"/>
          <a:stretch>
            <a:fillRect/>
          </a:stretch>
        </p:blipFill>
        <p:spPr>
          <a:xfrm>
            <a:off x="9911574" y="3776060"/>
            <a:ext cx="650175" cy="595767"/>
          </a:xfrm>
          <a:prstGeom prst="rect">
            <a:avLst/>
          </a:prstGeom>
        </p:spPr>
      </p:pic>
      <p:cxnSp>
        <p:nvCxnSpPr>
          <p:cNvPr id="60" name="Straight Connector 59"/>
          <p:cNvCxnSpPr/>
          <p:nvPr/>
        </p:nvCxnSpPr>
        <p:spPr>
          <a:xfrm>
            <a:off x="3952166" y="3770026"/>
            <a:ext cx="0" cy="415799"/>
          </a:xfrm>
          <a:prstGeom prst="line">
            <a:avLst/>
          </a:prstGeom>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3470251" y="4162815"/>
            <a:ext cx="1196972" cy="1284408"/>
            <a:chOff x="1175984" y="4495508"/>
            <a:chExt cx="1498979" cy="1949355"/>
          </a:xfrm>
        </p:grpSpPr>
        <p:sp>
          <p:nvSpPr>
            <p:cNvPr id="62" name="Rectangle 61"/>
            <p:cNvSpPr/>
            <p:nvPr/>
          </p:nvSpPr>
          <p:spPr>
            <a:xfrm>
              <a:off x="1175984" y="4495508"/>
              <a:ext cx="1487606" cy="194935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IN" sz="1600" dirty="0" smtClean="0"/>
                <a:t>Route</a:t>
              </a:r>
              <a:endParaRPr lang="en-IN" sz="1600" dirty="0"/>
            </a:p>
          </p:txBody>
        </p:sp>
        <p:cxnSp>
          <p:nvCxnSpPr>
            <p:cNvPr id="63" name="Straight Connector 62"/>
            <p:cNvCxnSpPr/>
            <p:nvPr/>
          </p:nvCxnSpPr>
          <p:spPr>
            <a:xfrm>
              <a:off x="1229198" y="4898813"/>
              <a:ext cx="1434392" cy="1"/>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1175985" y="5244534"/>
              <a:ext cx="1498978" cy="513826"/>
            </a:xfrm>
            <a:prstGeom prst="rect">
              <a:avLst/>
            </a:prstGeom>
            <a:noFill/>
          </p:spPr>
          <p:txBody>
            <a:bodyPr wrap="square" rtlCol="0">
              <a:spAutoFit/>
            </a:bodyPr>
            <a:lstStyle/>
            <a:p>
              <a:r>
                <a:rPr lang="en-IN" sz="1600" dirty="0" smtClean="0"/>
                <a:t>List &lt;</a:t>
              </a:r>
              <a:r>
                <a:rPr lang="en-IN" sz="1600" dirty="0" err="1" smtClean="0"/>
                <a:t>LocID</a:t>
              </a:r>
              <a:r>
                <a:rPr lang="en-IN" sz="1600" dirty="0" smtClean="0"/>
                <a:t>&gt;</a:t>
              </a:r>
              <a:endParaRPr lang="en-IN" sz="1600" dirty="0" smtClean="0"/>
            </a:p>
          </p:txBody>
        </p:sp>
      </p:grpSp>
      <p:graphicFrame>
        <p:nvGraphicFramePr>
          <p:cNvPr id="65" name="Table 64"/>
          <p:cNvGraphicFramePr>
            <a:graphicFrameLocks noGrp="1"/>
          </p:cNvGraphicFramePr>
          <p:nvPr>
            <p:extLst>
              <p:ext uri="{D42A27DB-BD31-4B8C-83A1-F6EECF244321}">
                <p14:modId xmlns:p14="http://schemas.microsoft.com/office/powerpoint/2010/main" val="2145950207"/>
              </p:ext>
            </p:extLst>
          </p:nvPr>
        </p:nvGraphicFramePr>
        <p:xfrm>
          <a:off x="7557982" y="4779415"/>
          <a:ext cx="1882285" cy="828040"/>
        </p:xfrm>
        <a:graphic>
          <a:graphicData uri="http://schemas.openxmlformats.org/drawingml/2006/table">
            <a:tbl>
              <a:tblPr firstRow="1" bandRow="1">
                <a:tableStyleId>{5C22544A-7EE6-4342-B048-85BDC9FD1C3A}</a:tableStyleId>
              </a:tblPr>
              <a:tblGrid>
                <a:gridCol w="365760"/>
                <a:gridCol w="1223889"/>
                <a:gridCol w="292636"/>
              </a:tblGrid>
              <a:tr h="370840">
                <a:tc>
                  <a:txBody>
                    <a:bodyPr/>
                    <a:lstStyle/>
                    <a:p>
                      <a:r>
                        <a:rPr lang="en-IN" sz="1200" dirty="0" smtClean="0"/>
                        <a:t>ID</a:t>
                      </a:r>
                      <a:endParaRPr lang="en-IN" sz="1200" dirty="0"/>
                    </a:p>
                  </a:txBody>
                  <a:tcPr/>
                </a:tc>
                <a:tc>
                  <a:txBody>
                    <a:bodyPr/>
                    <a:lstStyle/>
                    <a:p>
                      <a:r>
                        <a:rPr lang="en-IN" sz="1200" dirty="0" smtClean="0"/>
                        <a:t>Customer name</a:t>
                      </a:r>
                      <a:endParaRPr lang="en-IN" sz="1200" dirty="0"/>
                    </a:p>
                  </a:txBody>
                  <a:tcPr/>
                </a:tc>
                <a:tc>
                  <a:txBody>
                    <a:bodyPr/>
                    <a:lstStyle/>
                    <a:p>
                      <a:r>
                        <a:rPr lang="en-IN" sz="1200" dirty="0" err="1" smtClean="0"/>
                        <a:t>ph</a:t>
                      </a:r>
                      <a:endParaRPr lang="en-IN" sz="1200" dirty="0"/>
                    </a:p>
                  </a:txBody>
                  <a:tcPr/>
                </a:tc>
              </a:tr>
              <a:tr h="370840">
                <a:tc>
                  <a:txBody>
                    <a:bodyPr/>
                    <a:lstStyle/>
                    <a:p>
                      <a:endParaRPr lang="en-IN"/>
                    </a:p>
                  </a:txBody>
                  <a:tcPr/>
                </a:tc>
                <a:tc>
                  <a:txBody>
                    <a:bodyPr/>
                    <a:lstStyle/>
                    <a:p>
                      <a:endParaRPr lang="en-IN"/>
                    </a:p>
                  </a:txBody>
                  <a:tcPr/>
                </a:tc>
                <a:tc>
                  <a:txBody>
                    <a:bodyPr/>
                    <a:lstStyle/>
                    <a:p>
                      <a:endParaRPr lang="en-IN" dirty="0"/>
                    </a:p>
                  </a:txBody>
                  <a:tcPr/>
                </a:tc>
              </a:tr>
            </a:tbl>
          </a:graphicData>
        </a:graphic>
      </p:graphicFrame>
      <p:graphicFrame>
        <p:nvGraphicFramePr>
          <p:cNvPr id="66" name="Table 65"/>
          <p:cNvGraphicFramePr>
            <a:graphicFrameLocks noGrp="1"/>
          </p:cNvGraphicFramePr>
          <p:nvPr>
            <p:extLst>
              <p:ext uri="{D42A27DB-BD31-4B8C-83A1-F6EECF244321}">
                <p14:modId xmlns:p14="http://schemas.microsoft.com/office/powerpoint/2010/main" val="3333420101"/>
              </p:ext>
            </p:extLst>
          </p:nvPr>
        </p:nvGraphicFramePr>
        <p:xfrm>
          <a:off x="9911574" y="4765705"/>
          <a:ext cx="1671483" cy="828040"/>
        </p:xfrm>
        <a:graphic>
          <a:graphicData uri="http://schemas.openxmlformats.org/drawingml/2006/table">
            <a:tbl>
              <a:tblPr firstRow="1" bandRow="1">
                <a:tableStyleId>{5C22544A-7EE6-4342-B048-85BDC9FD1C3A}</a:tableStyleId>
              </a:tblPr>
              <a:tblGrid>
                <a:gridCol w="351906"/>
                <a:gridCol w="1041010"/>
                <a:gridCol w="278567"/>
              </a:tblGrid>
              <a:tr h="292965">
                <a:tc>
                  <a:txBody>
                    <a:bodyPr/>
                    <a:lstStyle/>
                    <a:p>
                      <a:r>
                        <a:rPr lang="en-IN" sz="1200" dirty="0" smtClean="0"/>
                        <a:t>ID</a:t>
                      </a:r>
                      <a:endParaRPr lang="en-IN" sz="1200" dirty="0"/>
                    </a:p>
                  </a:txBody>
                  <a:tcPr/>
                </a:tc>
                <a:tc>
                  <a:txBody>
                    <a:bodyPr/>
                    <a:lstStyle/>
                    <a:p>
                      <a:r>
                        <a:rPr lang="en-IN" sz="1200" dirty="0" smtClean="0"/>
                        <a:t>Driver name</a:t>
                      </a:r>
                      <a:endParaRPr lang="en-IN" sz="1200" dirty="0"/>
                    </a:p>
                  </a:txBody>
                  <a:tcPr/>
                </a:tc>
                <a:tc>
                  <a:txBody>
                    <a:bodyPr/>
                    <a:lstStyle/>
                    <a:p>
                      <a:r>
                        <a:rPr lang="en-IN" sz="1200" dirty="0" err="1" smtClean="0"/>
                        <a:t>ph</a:t>
                      </a:r>
                      <a:endParaRPr lang="en-IN" sz="1200" dirty="0"/>
                    </a:p>
                  </a:txBody>
                  <a:tcPr/>
                </a:tc>
              </a:tr>
              <a:tr h="370840">
                <a:tc>
                  <a:txBody>
                    <a:bodyPr/>
                    <a:lstStyle/>
                    <a:p>
                      <a:endParaRPr lang="en-IN"/>
                    </a:p>
                  </a:txBody>
                  <a:tcPr/>
                </a:tc>
                <a:tc>
                  <a:txBody>
                    <a:bodyPr/>
                    <a:lstStyle/>
                    <a:p>
                      <a:endParaRPr lang="en-IN"/>
                    </a:p>
                  </a:txBody>
                  <a:tcPr/>
                </a:tc>
                <a:tc>
                  <a:txBody>
                    <a:bodyPr/>
                    <a:lstStyle/>
                    <a:p>
                      <a:endParaRPr lang="en-IN" dirty="0"/>
                    </a:p>
                  </a:txBody>
                  <a:tcPr/>
                </a:tc>
              </a:tr>
            </a:tbl>
          </a:graphicData>
        </a:graphic>
      </p:graphicFrame>
      <p:sp>
        <p:nvSpPr>
          <p:cNvPr id="67" name="TextBox 66"/>
          <p:cNvSpPr txBox="1"/>
          <p:nvPr/>
        </p:nvSpPr>
        <p:spPr>
          <a:xfrm>
            <a:off x="3078655" y="6196084"/>
            <a:ext cx="6361612" cy="661916"/>
          </a:xfrm>
          <a:prstGeom prst="rect">
            <a:avLst/>
          </a:prstGeom>
          <a:noFill/>
        </p:spPr>
        <p:txBody>
          <a:bodyPr wrap="square" lIns="0" tIns="0" rIns="0" bIns="0" rtlCol="0">
            <a:noAutofit/>
          </a:bodyPr>
          <a:lstStyle/>
          <a:p>
            <a:pPr marL="231775" indent="-231775">
              <a:lnSpc>
                <a:spcPts val="2000"/>
              </a:lnSpc>
              <a:spcAft>
                <a:spcPts val="600"/>
              </a:spcAft>
              <a:buClr>
                <a:schemeClr val="tx2"/>
              </a:buClr>
              <a:buFont typeface="Arial" panose="020B0604020202020204" pitchFamily="34" charset="0"/>
              <a:buChar char="»"/>
            </a:pPr>
            <a:r>
              <a:rPr lang="en-IN" sz="1900" dirty="0" smtClean="0"/>
              <a:t>Legacy system design </a:t>
            </a:r>
            <a:endParaRPr lang="en-IN" sz="1900" dirty="0" smtClean="0"/>
          </a:p>
        </p:txBody>
      </p:sp>
      <p:sp>
        <p:nvSpPr>
          <p:cNvPr id="68" name="Footer Placeholder 67"/>
          <p:cNvSpPr>
            <a:spLocks noGrp="1"/>
          </p:cNvSpPr>
          <p:nvPr>
            <p:ph type="ftr" sz="quarter" idx="11"/>
          </p:nvPr>
        </p:nvSpPr>
        <p:spPr/>
        <p:txBody>
          <a:bodyPr/>
          <a:lstStyle/>
          <a:p>
            <a:r>
              <a:rPr lang="en-IN" smtClean="0"/>
              <a:t>XPIndia2016</a:t>
            </a:r>
            <a:endParaRPr lang="en-US"/>
          </a:p>
        </p:txBody>
      </p:sp>
      <p:sp>
        <p:nvSpPr>
          <p:cNvPr id="69" name="Slide Number Placeholder 68"/>
          <p:cNvSpPr>
            <a:spLocks noGrp="1"/>
          </p:cNvSpPr>
          <p:nvPr>
            <p:ph type="sldNum" sz="quarter" idx="12"/>
          </p:nvPr>
        </p:nvSpPr>
        <p:spPr/>
        <p:txBody>
          <a:bodyPr/>
          <a:lstStyle/>
          <a:p>
            <a:fld id="{FF9D829F-A75C-4B39-B931-30605358DC04}" type="slidenum">
              <a:rPr lang="en-US" smtClean="0"/>
              <a:t>6</a:t>
            </a:fld>
            <a:endParaRPr lang="en-US"/>
          </a:p>
        </p:txBody>
      </p:sp>
    </p:spTree>
    <p:extLst>
      <p:ext uri="{BB962C8B-B14F-4D97-AF65-F5344CB8AC3E}">
        <p14:creationId xmlns:p14="http://schemas.microsoft.com/office/powerpoint/2010/main" val="178377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57200" indent="-457200">
              <a:buFont typeface="Wingdings" panose="05000000000000000000" pitchFamily="2" charset="2"/>
              <a:buChar char="ü"/>
            </a:pPr>
            <a:r>
              <a:rPr lang="en-IN" dirty="0"/>
              <a:t>As a customer of </a:t>
            </a:r>
            <a:r>
              <a:rPr lang="en-IN" dirty="0" err="1"/>
              <a:t>SheTaxi</a:t>
            </a:r>
            <a:r>
              <a:rPr lang="en-IN" dirty="0"/>
              <a:t> , I want to book the nearest </a:t>
            </a:r>
            <a:r>
              <a:rPr lang="en-IN" dirty="0" err="1" smtClean="0"/>
              <a:t>SheTaxi</a:t>
            </a:r>
            <a:r>
              <a:rPr lang="en-IN" dirty="0" smtClean="0"/>
              <a:t> based on my GPS location so </a:t>
            </a:r>
            <a:r>
              <a:rPr lang="en-IN" dirty="0"/>
              <a:t>that I reach my destination ASAP</a:t>
            </a:r>
            <a:r>
              <a:rPr lang="en-IN" dirty="0" smtClean="0"/>
              <a:t>.</a:t>
            </a:r>
          </a:p>
          <a:p>
            <a:pPr marL="457200" indent="-457200">
              <a:buFont typeface="Wingdings" panose="05000000000000000000" pitchFamily="2" charset="2"/>
              <a:buChar char="ü"/>
            </a:pPr>
            <a:endParaRPr lang="en-IN" dirty="0"/>
          </a:p>
          <a:p>
            <a:pPr marL="457200" indent="-457200">
              <a:buFont typeface="Wingdings" panose="05000000000000000000" pitchFamily="2" charset="2"/>
              <a:buChar char="ü"/>
            </a:pPr>
            <a:r>
              <a:rPr lang="en-IN" dirty="0"/>
              <a:t>As a car owner, I want to attach myself to </a:t>
            </a:r>
            <a:r>
              <a:rPr lang="en-IN" dirty="0" err="1"/>
              <a:t>SheTaxi</a:t>
            </a:r>
            <a:r>
              <a:rPr lang="en-IN" dirty="0"/>
              <a:t> so that I get more </a:t>
            </a:r>
            <a:r>
              <a:rPr lang="en-IN" dirty="0" smtClean="0"/>
              <a:t>customers </a:t>
            </a:r>
          </a:p>
          <a:p>
            <a:pPr marL="457200" indent="-457200">
              <a:buFont typeface="Wingdings" panose="05000000000000000000" pitchFamily="2" charset="2"/>
              <a:buChar char="ü"/>
            </a:pPr>
            <a:endParaRPr lang="en-IN" dirty="0"/>
          </a:p>
          <a:p>
            <a:pPr marL="457200" indent="-457200">
              <a:buFont typeface="Wingdings" panose="05000000000000000000" pitchFamily="2" charset="2"/>
              <a:buChar char="ü"/>
            </a:pPr>
            <a:r>
              <a:rPr lang="en-IN" dirty="0"/>
              <a:t>As a customer of </a:t>
            </a:r>
            <a:r>
              <a:rPr lang="en-IN" dirty="0" err="1"/>
              <a:t>SheTaxi</a:t>
            </a:r>
            <a:r>
              <a:rPr lang="en-IN" dirty="0"/>
              <a:t> , I want to view the rate card so that I can estimate the fare </a:t>
            </a:r>
            <a:r>
              <a:rPr lang="en-IN" dirty="0" smtClean="0"/>
              <a:t>.</a:t>
            </a:r>
          </a:p>
          <a:p>
            <a:pPr marL="457200" indent="-457200">
              <a:buFont typeface="Wingdings" panose="05000000000000000000" pitchFamily="2" charset="2"/>
              <a:buChar char="ü"/>
            </a:pPr>
            <a:endParaRPr lang="en-IN" dirty="0" smtClean="0"/>
          </a:p>
          <a:p>
            <a:endParaRPr lang="en-US" dirty="0"/>
          </a:p>
        </p:txBody>
      </p:sp>
      <p:sp>
        <p:nvSpPr>
          <p:cNvPr id="8" name="Footer Placeholder 7"/>
          <p:cNvSpPr>
            <a:spLocks noGrp="1"/>
          </p:cNvSpPr>
          <p:nvPr>
            <p:ph type="ftr" sz="quarter" idx="11"/>
          </p:nvPr>
        </p:nvSpPr>
        <p:spPr/>
        <p:txBody>
          <a:bodyPr/>
          <a:lstStyle/>
          <a:p>
            <a:r>
              <a:rPr lang="en-US" smtClean="0"/>
              <a:t>XPIndia2016</a:t>
            </a:r>
            <a:endParaRPr lang="en-US" dirty="0"/>
          </a:p>
        </p:txBody>
      </p:sp>
      <p:sp>
        <p:nvSpPr>
          <p:cNvPr id="4" name="Slide Number Placeholder 3"/>
          <p:cNvSpPr>
            <a:spLocks noGrp="1"/>
          </p:cNvSpPr>
          <p:nvPr>
            <p:ph type="sldNum" sz="quarter" idx="12"/>
          </p:nvPr>
        </p:nvSpPr>
        <p:spPr/>
        <p:txBody>
          <a:bodyPr/>
          <a:lstStyle/>
          <a:p>
            <a:fld id="{FF9D829F-A75C-4B39-B931-30605358DC04}" type="slidenum">
              <a:rPr lang="en-US" smtClean="0"/>
              <a:t>7</a:t>
            </a:fld>
            <a:endParaRPr lang="en-US"/>
          </a:p>
        </p:txBody>
      </p:sp>
      <p:sp>
        <p:nvSpPr>
          <p:cNvPr id="2" name="TextBox 1"/>
          <p:cNvSpPr txBox="1"/>
          <p:nvPr/>
        </p:nvSpPr>
        <p:spPr>
          <a:xfrm>
            <a:off x="1528548" y="-13648"/>
            <a:ext cx="8161361" cy="627797"/>
          </a:xfrm>
          <a:prstGeom prst="rect">
            <a:avLst/>
          </a:prstGeom>
          <a:noFill/>
        </p:spPr>
        <p:txBody>
          <a:bodyPr wrap="square" lIns="0" tIns="0" rIns="0" bIns="0" rtlCol="0">
            <a:noAutofit/>
          </a:bodyPr>
          <a:lstStyle/>
          <a:p>
            <a:pPr marL="231775" indent="-231775">
              <a:lnSpc>
                <a:spcPts val="2000"/>
              </a:lnSpc>
              <a:spcAft>
                <a:spcPts val="600"/>
              </a:spcAft>
              <a:buClr>
                <a:schemeClr val="tx2"/>
              </a:buClr>
              <a:buFont typeface="Arial" panose="020B0604020202020204" pitchFamily="34" charset="0"/>
              <a:buChar char="»"/>
            </a:pPr>
            <a:r>
              <a:rPr lang="en-IN" sz="1900" dirty="0" smtClean="0"/>
              <a:t>A</a:t>
            </a:r>
            <a:endParaRPr lang="en-IN" sz="1900" dirty="0" smtClean="0"/>
          </a:p>
        </p:txBody>
      </p:sp>
    </p:spTree>
    <p:extLst>
      <p:ext uri="{BB962C8B-B14F-4D97-AF65-F5344CB8AC3E}">
        <p14:creationId xmlns:p14="http://schemas.microsoft.com/office/powerpoint/2010/main" val="77086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buFont typeface="Wingdings" panose="05000000000000000000" pitchFamily="2" charset="2"/>
              <a:buChar char="ü"/>
            </a:pPr>
            <a:r>
              <a:rPr lang="en-IN" dirty="0"/>
              <a:t>As a customer of </a:t>
            </a:r>
            <a:r>
              <a:rPr lang="en-IN" dirty="0" err="1"/>
              <a:t>SheTaxi</a:t>
            </a:r>
            <a:r>
              <a:rPr lang="en-IN" dirty="0"/>
              <a:t> , I want to view available cabs based on a given </a:t>
            </a:r>
            <a:r>
              <a:rPr lang="en-IN" dirty="0" err="1" smtClean="0"/>
              <a:t>gps</a:t>
            </a:r>
            <a:r>
              <a:rPr lang="en-IN" dirty="0" smtClean="0"/>
              <a:t> location </a:t>
            </a:r>
            <a:r>
              <a:rPr lang="en-IN" dirty="0"/>
              <a:t>so that I get approximate time I need to wait after booking </a:t>
            </a:r>
            <a:r>
              <a:rPr lang="en-IN" dirty="0" smtClean="0"/>
              <a:t>.</a:t>
            </a:r>
          </a:p>
          <a:p>
            <a:pPr marL="457200" indent="-457200">
              <a:buFont typeface="Wingdings" panose="05000000000000000000" pitchFamily="2" charset="2"/>
              <a:buChar char="ü"/>
            </a:pPr>
            <a:endParaRPr lang="en-IN" dirty="0"/>
          </a:p>
          <a:p>
            <a:pPr marL="457200" indent="-457200">
              <a:buFont typeface="Wingdings" panose="05000000000000000000" pitchFamily="2" charset="2"/>
              <a:buChar char="ü"/>
            </a:pPr>
            <a:r>
              <a:rPr lang="en-IN" dirty="0"/>
              <a:t>As a customer of </a:t>
            </a:r>
            <a:r>
              <a:rPr lang="en-IN" dirty="0" err="1"/>
              <a:t>SheTaxi</a:t>
            </a:r>
            <a:r>
              <a:rPr lang="en-IN" dirty="0"/>
              <a:t> , I want to view the approximate fare of my journey so that I can estimate the fare </a:t>
            </a:r>
            <a:r>
              <a:rPr lang="en-IN" dirty="0" smtClean="0"/>
              <a:t>.</a:t>
            </a:r>
          </a:p>
          <a:p>
            <a:pPr marL="457200" indent="-457200">
              <a:buFont typeface="Wingdings" panose="05000000000000000000" pitchFamily="2" charset="2"/>
              <a:buChar char="ü"/>
            </a:pPr>
            <a:endParaRPr lang="en-IN" dirty="0"/>
          </a:p>
          <a:p>
            <a:pPr marL="457200" indent="-457200">
              <a:buFont typeface="Wingdings" panose="05000000000000000000" pitchFamily="2" charset="2"/>
              <a:buChar char="ü"/>
            </a:pPr>
            <a:r>
              <a:rPr lang="en-IN" dirty="0"/>
              <a:t>As the management of </a:t>
            </a:r>
            <a:r>
              <a:rPr lang="en-IN" dirty="0" err="1"/>
              <a:t>SheTaxi</a:t>
            </a:r>
            <a:r>
              <a:rPr lang="en-IN" dirty="0"/>
              <a:t> , I want customers to rate the driver  in a scale of 1 to 5 , </a:t>
            </a:r>
            <a:r>
              <a:rPr lang="en-IN" dirty="0" smtClean="0"/>
              <a:t>1 </a:t>
            </a:r>
            <a:r>
              <a:rPr lang="en-IN" dirty="0"/>
              <a:t>being worst and 5 being best , so we can get feedback and improve our services .</a:t>
            </a:r>
          </a:p>
          <a:p>
            <a:endParaRPr lang="en-IN" dirty="0"/>
          </a:p>
        </p:txBody>
      </p:sp>
      <p:sp>
        <p:nvSpPr>
          <p:cNvPr id="3" name="TextBox 2"/>
          <p:cNvSpPr txBox="1"/>
          <p:nvPr/>
        </p:nvSpPr>
        <p:spPr>
          <a:xfrm>
            <a:off x="1528548" y="-13648"/>
            <a:ext cx="8161361" cy="627797"/>
          </a:xfrm>
          <a:prstGeom prst="rect">
            <a:avLst/>
          </a:prstGeom>
          <a:noFill/>
        </p:spPr>
        <p:txBody>
          <a:bodyPr wrap="square" lIns="0" tIns="0" rIns="0" bIns="0" rtlCol="0">
            <a:noAutofit/>
          </a:bodyPr>
          <a:lstStyle/>
          <a:p>
            <a:pPr marL="231775" indent="-231775">
              <a:lnSpc>
                <a:spcPts val="2000"/>
              </a:lnSpc>
              <a:spcAft>
                <a:spcPts val="600"/>
              </a:spcAft>
              <a:buClr>
                <a:schemeClr val="tx2"/>
              </a:buClr>
              <a:buFont typeface="Arial" panose="020B0604020202020204" pitchFamily="34" charset="0"/>
              <a:buChar char="»"/>
            </a:pPr>
            <a:r>
              <a:rPr lang="en-IN" sz="1900" dirty="0"/>
              <a:t>B</a:t>
            </a:r>
            <a:endParaRPr lang="en-IN" sz="1900" dirty="0" smtClean="0"/>
          </a:p>
        </p:txBody>
      </p:sp>
      <p:sp>
        <p:nvSpPr>
          <p:cNvPr id="4" name="Footer Placeholder 3"/>
          <p:cNvSpPr>
            <a:spLocks noGrp="1"/>
          </p:cNvSpPr>
          <p:nvPr>
            <p:ph type="ftr" sz="quarter" idx="11"/>
          </p:nvPr>
        </p:nvSpPr>
        <p:spPr/>
        <p:txBody>
          <a:bodyPr/>
          <a:lstStyle/>
          <a:p>
            <a:r>
              <a:rPr lang="en-IN" smtClean="0"/>
              <a:t>XPIndia2016</a:t>
            </a:r>
            <a:endParaRPr lang="en-US"/>
          </a:p>
        </p:txBody>
      </p:sp>
      <p:sp>
        <p:nvSpPr>
          <p:cNvPr id="5" name="Slide Number Placeholder 4"/>
          <p:cNvSpPr>
            <a:spLocks noGrp="1"/>
          </p:cNvSpPr>
          <p:nvPr>
            <p:ph type="sldNum" sz="quarter" idx="12"/>
          </p:nvPr>
        </p:nvSpPr>
        <p:spPr/>
        <p:txBody>
          <a:bodyPr/>
          <a:lstStyle/>
          <a:p>
            <a:fld id="{FF9D829F-A75C-4B39-B931-30605358DC04}" type="slidenum">
              <a:rPr lang="en-US" smtClean="0"/>
              <a:t>8</a:t>
            </a:fld>
            <a:endParaRPr lang="en-US"/>
          </a:p>
        </p:txBody>
      </p:sp>
    </p:spTree>
    <p:extLst>
      <p:ext uri="{BB962C8B-B14F-4D97-AF65-F5344CB8AC3E}">
        <p14:creationId xmlns:p14="http://schemas.microsoft.com/office/powerpoint/2010/main" val="400988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As the management of </a:t>
            </a:r>
            <a:r>
              <a:rPr lang="en-IN" dirty="0" err="1"/>
              <a:t>SheTaxi</a:t>
            </a:r>
            <a:r>
              <a:rPr lang="en-IN" dirty="0"/>
              <a:t>, we want to track the exact </a:t>
            </a:r>
            <a:r>
              <a:rPr lang="en-IN" dirty="0" smtClean="0"/>
              <a:t>route using GPS coordinates , </a:t>
            </a:r>
            <a:r>
              <a:rPr lang="en-IN" dirty="0"/>
              <a:t>time taken and distance travelled so that </a:t>
            </a:r>
            <a:r>
              <a:rPr lang="en-IN" dirty="0" err="1"/>
              <a:t>SheTaxi</a:t>
            </a:r>
            <a:r>
              <a:rPr lang="en-IN" dirty="0"/>
              <a:t> can generate invoices to customers </a:t>
            </a:r>
            <a:r>
              <a:rPr lang="en-IN" dirty="0" smtClean="0"/>
              <a:t>.</a:t>
            </a:r>
          </a:p>
          <a:p>
            <a:endParaRPr lang="en-IN" dirty="0"/>
          </a:p>
          <a:p>
            <a:r>
              <a:rPr lang="en-IN" dirty="0"/>
              <a:t>As a </a:t>
            </a:r>
            <a:r>
              <a:rPr lang="en-IN" dirty="0" err="1"/>
              <a:t>SheTaxi</a:t>
            </a:r>
            <a:r>
              <a:rPr lang="en-IN" dirty="0"/>
              <a:t> </a:t>
            </a:r>
            <a:r>
              <a:rPr lang="en-IN" dirty="0" smtClean="0"/>
              <a:t>cabdriver </a:t>
            </a:r>
            <a:r>
              <a:rPr lang="en-IN" dirty="0"/>
              <a:t>, I want to get a route </a:t>
            </a:r>
            <a:r>
              <a:rPr lang="en-IN" dirty="0" smtClean="0"/>
              <a:t>map (</a:t>
            </a:r>
            <a:r>
              <a:rPr lang="en-IN" dirty="0"/>
              <a:t>GPS coordinates </a:t>
            </a:r>
            <a:r>
              <a:rPr lang="en-IN" dirty="0" smtClean="0"/>
              <a:t>) </a:t>
            </a:r>
            <a:r>
              <a:rPr lang="en-IN" dirty="0"/>
              <a:t>based on my customers destination and pickup point so that I can complete my trip ASAP</a:t>
            </a:r>
            <a:r>
              <a:rPr lang="en-IN" dirty="0" smtClean="0"/>
              <a:t>.</a:t>
            </a:r>
          </a:p>
          <a:p>
            <a:endParaRPr lang="en-IN" dirty="0"/>
          </a:p>
          <a:p>
            <a:r>
              <a:rPr lang="en-IN" dirty="0"/>
              <a:t>As the management of </a:t>
            </a:r>
            <a:r>
              <a:rPr lang="en-IN" dirty="0" err="1"/>
              <a:t>SheTaxi</a:t>
            </a:r>
            <a:r>
              <a:rPr lang="en-IN" dirty="0"/>
              <a:t> </a:t>
            </a:r>
            <a:r>
              <a:rPr lang="en-IN" dirty="0" smtClean="0"/>
              <a:t>, </a:t>
            </a:r>
            <a:r>
              <a:rPr lang="en-IN" dirty="0"/>
              <a:t>we want an exclusive feature for our VIP customers, an option to book cab drivers with rating 4+ so that we can retain our VIP customers</a:t>
            </a:r>
            <a:r>
              <a:rPr lang="en-IN" dirty="0" smtClean="0"/>
              <a:t>.</a:t>
            </a:r>
            <a:r>
              <a:rPr lang="en-IN" dirty="0"/>
              <a:t> </a:t>
            </a:r>
          </a:p>
          <a:p>
            <a:endParaRPr lang="en-IN" dirty="0"/>
          </a:p>
        </p:txBody>
      </p:sp>
      <p:sp>
        <p:nvSpPr>
          <p:cNvPr id="3" name="TextBox 2"/>
          <p:cNvSpPr txBox="1"/>
          <p:nvPr/>
        </p:nvSpPr>
        <p:spPr>
          <a:xfrm>
            <a:off x="1528548" y="-13648"/>
            <a:ext cx="8161361" cy="627797"/>
          </a:xfrm>
          <a:prstGeom prst="rect">
            <a:avLst/>
          </a:prstGeom>
          <a:noFill/>
        </p:spPr>
        <p:txBody>
          <a:bodyPr wrap="square" lIns="0" tIns="0" rIns="0" bIns="0" rtlCol="0">
            <a:noAutofit/>
          </a:bodyPr>
          <a:lstStyle/>
          <a:p>
            <a:pPr marL="231775" indent="-231775">
              <a:lnSpc>
                <a:spcPts val="2000"/>
              </a:lnSpc>
              <a:spcAft>
                <a:spcPts val="600"/>
              </a:spcAft>
              <a:buClr>
                <a:schemeClr val="tx2"/>
              </a:buClr>
              <a:buFont typeface="Arial" panose="020B0604020202020204" pitchFamily="34" charset="0"/>
              <a:buChar char="»"/>
            </a:pPr>
            <a:r>
              <a:rPr lang="en-IN" sz="1900" dirty="0"/>
              <a:t>C</a:t>
            </a:r>
            <a:endParaRPr lang="en-IN" sz="1900" dirty="0" smtClean="0"/>
          </a:p>
        </p:txBody>
      </p:sp>
      <p:sp>
        <p:nvSpPr>
          <p:cNvPr id="4" name="Footer Placeholder 3"/>
          <p:cNvSpPr>
            <a:spLocks noGrp="1"/>
          </p:cNvSpPr>
          <p:nvPr>
            <p:ph type="ftr" sz="quarter" idx="11"/>
          </p:nvPr>
        </p:nvSpPr>
        <p:spPr/>
        <p:txBody>
          <a:bodyPr/>
          <a:lstStyle/>
          <a:p>
            <a:r>
              <a:rPr lang="en-IN" smtClean="0"/>
              <a:t>XPIndia2016</a:t>
            </a:r>
            <a:endParaRPr lang="en-US"/>
          </a:p>
        </p:txBody>
      </p:sp>
      <p:sp>
        <p:nvSpPr>
          <p:cNvPr id="5" name="Slide Number Placeholder 4"/>
          <p:cNvSpPr>
            <a:spLocks noGrp="1"/>
          </p:cNvSpPr>
          <p:nvPr>
            <p:ph type="sldNum" sz="quarter" idx="12"/>
          </p:nvPr>
        </p:nvSpPr>
        <p:spPr/>
        <p:txBody>
          <a:bodyPr/>
          <a:lstStyle/>
          <a:p>
            <a:fld id="{FF9D829F-A75C-4B39-B931-30605358DC04}" type="slidenum">
              <a:rPr lang="en-US" smtClean="0"/>
              <a:t>9</a:t>
            </a:fld>
            <a:endParaRPr lang="en-US"/>
          </a:p>
        </p:txBody>
      </p:sp>
    </p:spTree>
    <p:extLst>
      <p:ext uri="{BB962C8B-B14F-4D97-AF65-F5344CB8AC3E}">
        <p14:creationId xmlns:p14="http://schemas.microsoft.com/office/powerpoint/2010/main" val="298640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Solutions IQ 2014">
  <a:themeElements>
    <a:clrScheme name="Solutions IQ 2014 colors">
      <a:dk1>
        <a:sysClr val="windowText" lastClr="000000"/>
      </a:dk1>
      <a:lt1>
        <a:sysClr val="window" lastClr="FFFFFF"/>
      </a:lt1>
      <a:dk2>
        <a:srgbClr val="008D96"/>
      </a:dk2>
      <a:lt2>
        <a:srgbClr val="88807A"/>
      </a:lt2>
      <a:accent1>
        <a:srgbClr val="EF3E33"/>
      </a:accent1>
      <a:accent2>
        <a:srgbClr val="88807A"/>
      </a:accent2>
      <a:accent3>
        <a:srgbClr val="008D96"/>
      </a:accent3>
      <a:accent4>
        <a:srgbClr val="E3B923"/>
      </a:accent4>
      <a:accent5>
        <a:srgbClr val="AC2C78"/>
      </a:accent5>
      <a:accent6>
        <a:srgbClr val="E5E0DC"/>
      </a:accent6>
      <a:hlink>
        <a:srgbClr val="EF3E33"/>
      </a:hlink>
      <a:folHlink>
        <a:srgbClr val="000000"/>
      </a:folHlink>
    </a:clrScheme>
    <a:fontScheme name="Solutions IQ 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solidFill>
            <a:schemeClr val="tx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marL="231775" indent="-231775">
          <a:lnSpc>
            <a:spcPts val="2000"/>
          </a:lnSpc>
          <a:spcAft>
            <a:spcPts val="600"/>
          </a:spcAft>
          <a:buClr>
            <a:schemeClr val="tx2"/>
          </a:buClr>
          <a:buFont typeface="Arial" panose="020B0604020202020204" pitchFamily="34" charset="0"/>
          <a:buChar char="»"/>
          <a:defRPr sz="190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SIQ ppt format</Template>
  <TotalTime>2311</TotalTime>
  <Words>1065</Words>
  <Application>Microsoft Office PowerPoint</Application>
  <PresentationFormat>Widescreen</PresentationFormat>
  <Paragraphs>305</Paragraphs>
  <Slides>36</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Wingdings</vt:lpstr>
      <vt:lpstr>Solutions IQ 2014</vt:lpstr>
      <vt:lpstr>The craft of business driven design </vt:lpstr>
      <vt:lpstr>PowerPoint Presentation</vt:lpstr>
      <vt:lpstr>PowerPoint Presentation</vt:lpstr>
      <vt:lpstr>Section Change Slide</vt:lpstr>
      <vt:lpstr>PowerPoint Presentation</vt:lpstr>
      <vt:lpstr>PowerPoint Presentation</vt:lpstr>
      <vt:lpstr>PowerPoint Presentation</vt:lpstr>
      <vt:lpstr>PowerPoint Presentation</vt:lpstr>
      <vt:lpstr>PowerPoint Presentation</vt:lpstr>
      <vt:lpstr>PowerPoint Presentation</vt:lpstr>
      <vt:lpstr>Example : Super Market I 'am using a simple example to explain the problem , same is applicable for  bigger complex systems </vt:lpstr>
      <vt:lpstr>Is this the best design  ? </vt:lpstr>
      <vt:lpstr>How about a different design </vt:lpstr>
      <vt:lpstr>Another design </vt:lpstr>
      <vt:lpstr>Which design is better ?</vt:lpstr>
      <vt:lpstr>Which design is better ?</vt:lpstr>
      <vt:lpstr>Which design is better ?</vt:lpstr>
      <vt:lpstr>PowerPoint Presentation</vt:lpstr>
      <vt:lpstr>PowerPoint Presentation</vt:lpstr>
      <vt:lpstr>There is nothing like a good or bad design   we can only evaluate a design once we associate  it with a context   The context is the actual business problem we need to solve </vt:lpstr>
      <vt:lpstr>PowerPoint Presentation</vt:lpstr>
      <vt:lpstr>PowerPoint Presentation</vt:lpstr>
      <vt:lpstr>PowerPoint Presentation</vt:lpstr>
      <vt:lpstr>If design reuse is done incorrectly it could contaminate the entire system  </vt:lpstr>
      <vt:lpstr>PowerPoint Presentation</vt:lpstr>
      <vt:lpstr>PowerPoint Presentation</vt:lpstr>
      <vt:lpstr>Which design decision is better to store cab locations in real time ? </vt:lpstr>
      <vt:lpstr>PowerPoint Presentation</vt:lpstr>
      <vt:lpstr>Domain , sub domain and Bounded Context</vt:lpstr>
      <vt:lpstr>Context Map </vt:lpstr>
      <vt:lpstr>PowerPoint Presentation</vt:lpstr>
      <vt:lpstr>Let apply what we learned and redesign </vt:lpstr>
      <vt:lpstr>Present your design </vt:lpstr>
      <vt:lpstr>Domain Driven Design what we didn’t cover  </vt:lpstr>
      <vt:lpstr>If your bitten by the DDD bug you have two choices  ,the blue pill or the red pill</vt:lpstr>
      <vt:lpstr>Questions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Ranjith Tharayil</dc:creator>
  <cp:lastModifiedBy>Ranjith Tharayil</cp:lastModifiedBy>
  <cp:revision>39</cp:revision>
  <cp:lastPrinted>2016-08-18T11:27:42Z</cp:lastPrinted>
  <dcterms:created xsi:type="dcterms:W3CDTF">2015-12-13T17:37:30Z</dcterms:created>
  <dcterms:modified xsi:type="dcterms:W3CDTF">2016-08-18T16:36:47Z</dcterms:modified>
</cp:coreProperties>
</file>